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38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25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20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6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6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7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04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21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80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75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1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DFA7-019F-044A-9879-85B3AEB7C0A5}" type="datetimeFigureOut">
              <a:rPr lang="it-IT" smtClean="0"/>
              <a:t>29/06/2016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5683-43A6-7645-A2C9-DD62A620E7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37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8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5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Denti, Daria</dc:creator>
  <cp:lastModifiedBy>Utente</cp:lastModifiedBy>
  <cp:revision>2</cp:revision>
  <dcterms:created xsi:type="dcterms:W3CDTF">2016-05-04T14:41:59Z</dcterms:created>
  <dcterms:modified xsi:type="dcterms:W3CDTF">2016-06-29T08:15:11Z</dcterms:modified>
</cp:coreProperties>
</file>