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51" r:id="rId5"/>
    <p:sldMasterId id="2147483664" r:id="rId6"/>
    <p:sldMasterId id="2147483669" r:id="rId7"/>
  </p:sldMasterIdLst>
  <p:notesMasterIdLst>
    <p:notesMasterId r:id="rId34"/>
  </p:notesMasterIdLst>
  <p:sldIdLst>
    <p:sldId id="350" r:id="rId8"/>
    <p:sldId id="835" r:id="rId9"/>
    <p:sldId id="836" r:id="rId10"/>
    <p:sldId id="837" r:id="rId11"/>
    <p:sldId id="838" r:id="rId12"/>
    <p:sldId id="839" r:id="rId13"/>
    <p:sldId id="842" r:id="rId14"/>
    <p:sldId id="859" r:id="rId15"/>
    <p:sldId id="819" r:id="rId16"/>
    <p:sldId id="843" r:id="rId17"/>
    <p:sldId id="841" r:id="rId18"/>
    <p:sldId id="849" r:id="rId19"/>
    <p:sldId id="850" r:id="rId20"/>
    <p:sldId id="852" r:id="rId21"/>
    <p:sldId id="853" r:id="rId22"/>
    <p:sldId id="855" r:id="rId23"/>
    <p:sldId id="854" r:id="rId24"/>
    <p:sldId id="856" r:id="rId25"/>
    <p:sldId id="868" r:id="rId26"/>
    <p:sldId id="869" r:id="rId27"/>
    <p:sldId id="861" r:id="rId28"/>
    <p:sldId id="844" r:id="rId29"/>
    <p:sldId id="845" r:id="rId30"/>
    <p:sldId id="857" r:id="rId31"/>
    <p:sldId id="846" r:id="rId32"/>
    <p:sldId id="685" r:id="rId33"/>
  </p:sldIdLst>
  <p:sldSz cx="24384000" cy="17233900"/>
  <p:notesSz cx="6794500" cy="9906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15:guide id="1" orient="horz" pos="2321" userDrawn="1">
          <p15:clr>
            <a:srgbClr val="A4A3A4"/>
          </p15:clr>
        </p15:guide>
        <p15:guide id="2" pos="76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E27DBD-1FA3-8DC0-1521-90ACE0CA8F86}" name="Tripaldi Valentina" initials="TV" userId="S::Valentina.Tripaldi@Regione.Emilia-Romagna.it::a8c631e0-9165-433a-8df1-660b841e5b2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ierre Maurice Reverberi" initials="PMR" lastIdx="3" clrIdx="0">
    <p:extLst>
      <p:ext uri="{19B8F6BF-5375-455C-9EA6-DF929625EA0E}">
        <p15:presenceInfo xmlns:p15="http://schemas.microsoft.com/office/powerpoint/2012/main" userId="S::pierre@craq.onmicrosoft.com::270f55bf-155a-4587-ba80-bc382bdcfbef" providerId="AD"/>
      </p:ext>
    </p:extLst>
  </p:cmAuthor>
  <p:cmAuthor id="2" name="Davide Baruzzi" initials="DB" lastIdx="2" clrIdx="1">
    <p:extLst>
      <p:ext uri="{19B8F6BF-5375-455C-9EA6-DF929625EA0E}">
        <p15:presenceInfo xmlns:p15="http://schemas.microsoft.com/office/powerpoint/2012/main" userId="S::davidebaruzzi@craq.onmicrosoft.com::b0eb514d-b30a-4394-85a6-d9ebe55909fb" providerId="AD"/>
      </p:ext>
    </p:extLst>
  </p:cmAuthor>
  <p:cmAuthor id="3" name="Cancelliere Monica" initials="CM" lastIdx="1" clrIdx="2">
    <p:extLst>
      <p:ext uri="{19B8F6BF-5375-455C-9EA6-DF929625EA0E}">
        <p15:presenceInfo xmlns:p15="http://schemas.microsoft.com/office/powerpoint/2012/main" userId="S::Monica.Cancelliere@Regione.Emilia-Romagna.it::44cf8967-138c-4776-a52a-ddcebed319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D9A78"/>
    <a:srgbClr val="D1E1DA"/>
    <a:srgbClr val="000000"/>
    <a:srgbClr val="5E5E5E"/>
    <a:srgbClr val="989898"/>
    <a:srgbClr val="43A87D"/>
    <a:srgbClr val="438C92"/>
    <a:srgbClr val="84BF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8" d="100"/>
          <a:sy n="28" d="100"/>
        </p:scale>
        <p:origin x="14" y="-82"/>
      </p:cViewPr>
      <p:guideLst>
        <p:guide orient="horz" pos="2321"/>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0EBEBE-B45A-4652-8DBA-9B21C2E19B2D}" type="doc">
      <dgm:prSet loTypeId="urn:microsoft.com/office/officeart/2005/8/layout/vProcess5" loCatId="process" qsTypeId="urn:microsoft.com/office/officeart/2005/8/quickstyle/simple5" qsCatId="simple" csTypeId="urn:microsoft.com/office/officeart/2005/8/colors/accent1_1" csCatId="accent1" phldr="1"/>
      <dgm:spPr/>
      <dgm:t>
        <a:bodyPr/>
        <a:lstStyle/>
        <a:p>
          <a:endParaRPr lang="it-IT"/>
        </a:p>
      </dgm:t>
    </dgm:pt>
    <dgm:pt modelId="{BD1CD2FC-BD6C-4890-A8F4-118E07289D75}">
      <dgm:prSet phldrT="[Testo]" custT="1"/>
      <dgm:spPr/>
      <dgm:t>
        <a:bodyPr/>
        <a:lstStyle/>
        <a:p>
          <a:pPr algn="just">
            <a:spcBef>
              <a:spcPts val="1000"/>
            </a:spcBef>
            <a:buClrTx/>
            <a:buSzTx/>
            <a:buFontTx/>
            <a:buNone/>
          </a:pPr>
          <a:br>
            <a:rPr lang="it-IT" sz="3200" b="0" i="0" baseline="0">
              <a:latin typeface="Raleway" pitchFamily="2" charset="0"/>
            </a:rPr>
          </a:br>
          <a:r>
            <a:rPr lang="it-IT" sz="3200" b="0" i="0" baseline="0">
              <a:latin typeface="Raleway" pitchFamily="2" charset="0"/>
            </a:rPr>
            <a:t>03.05.2021 – Adozione del </a:t>
          </a:r>
          <a:r>
            <a:rPr lang="it-IT" sz="3200" b="1" i="0" baseline="0">
              <a:latin typeface="Raleway" pitchFamily="2" charset="0"/>
            </a:rPr>
            <a:t>documento programmatico </a:t>
          </a:r>
          <a:r>
            <a:rPr lang="it-IT" sz="3200" b="0" i="0" baseline="0">
              <a:latin typeface="Raleway" pitchFamily="2" charset="0"/>
            </a:rPr>
            <a:t>contenente gli obiettivi strategici e le scelte generali del (PRRB) con DGR n. 643</a:t>
          </a:r>
        </a:p>
        <a:p>
          <a:pPr algn="just">
            <a:spcBef>
              <a:spcPts val="1000"/>
            </a:spcBef>
            <a:buClrTx/>
            <a:buSzTx/>
            <a:buFontTx/>
            <a:buNone/>
          </a:pPr>
          <a:endParaRPr lang="it-IT" sz="2800">
            <a:latin typeface="Raleway" pitchFamily="2" charset="0"/>
          </a:endParaRPr>
        </a:p>
      </dgm:t>
    </dgm:pt>
    <dgm:pt modelId="{EDF70326-F328-411E-ACD5-518EBBD4BBBA}" type="parTrans" cxnId="{8197D0ED-A1D5-4306-9054-0EF9C99621D1}">
      <dgm:prSet/>
      <dgm:spPr/>
      <dgm:t>
        <a:bodyPr/>
        <a:lstStyle/>
        <a:p>
          <a:pPr algn="just"/>
          <a:endParaRPr lang="it-IT" sz="2800"/>
        </a:p>
      </dgm:t>
    </dgm:pt>
    <dgm:pt modelId="{86466549-3DB3-4276-95B1-438BBAC905BF}" type="sibTrans" cxnId="{8197D0ED-A1D5-4306-9054-0EF9C99621D1}">
      <dgm:prSet custT="1"/>
      <dgm:spPr/>
      <dgm:t>
        <a:bodyPr/>
        <a:lstStyle/>
        <a:p>
          <a:pPr algn="just"/>
          <a:endParaRPr lang="it-IT" sz="2800"/>
        </a:p>
      </dgm:t>
    </dgm:pt>
    <dgm:pt modelId="{67683E2E-9393-49C0-9978-4E4D3E38948D}">
      <dgm:prSet phldrT="[Testo]" custT="1"/>
      <dgm:spPr/>
      <dgm:t>
        <a:bodyPr/>
        <a:lstStyle/>
        <a:p>
          <a:pPr algn="just">
            <a:buClrTx/>
            <a:buSzTx/>
            <a:buFontTx/>
            <a:buNone/>
          </a:pPr>
          <a:br>
            <a:rPr kumimoji="0" lang="it-IT" sz="3200" b="0" i="0" u="none" strike="noStrike" cap="none" spc="0" normalizeH="0" baseline="0" noProof="0">
              <a:ln/>
              <a:effectLst/>
              <a:uLnTx/>
              <a:uFillTx/>
              <a:latin typeface="Raleway" pitchFamily="2" charset="0"/>
              <a:ea typeface="+mn-ea"/>
              <a:cs typeface="+mn-cs"/>
              <a:sym typeface="Helvetica Neue"/>
            </a:rPr>
          </a:br>
          <a:r>
            <a:rPr kumimoji="0" lang="it-IT" sz="3200" b="0" i="0" u="none" strike="noStrike" cap="none" spc="0" normalizeH="0" baseline="0" noProof="0">
              <a:ln/>
              <a:effectLst/>
              <a:uLnTx/>
              <a:uFillTx/>
              <a:latin typeface="Raleway" pitchFamily="2" charset="0"/>
              <a:ea typeface="+mn-ea"/>
              <a:cs typeface="+mn-cs"/>
              <a:sym typeface="Helvetica Neue"/>
            </a:rPr>
            <a:t>13.09.2021 – Incontro di </a:t>
          </a:r>
          <a:r>
            <a:rPr kumimoji="0" lang="it-IT" sz="3200" b="1" i="0" u="none" strike="noStrike" cap="none" spc="0" normalizeH="0" baseline="0" noProof="0">
              <a:ln/>
              <a:effectLst/>
              <a:uLnTx/>
              <a:uFillTx/>
              <a:latin typeface="Raleway" pitchFamily="2" charset="0"/>
              <a:ea typeface="+mn-ea"/>
              <a:cs typeface="+mn-cs"/>
              <a:sym typeface="Helvetica Neue"/>
            </a:rPr>
            <a:t>presentazione nuovo PRRB</a:t>
          </a:r>
        </a:p>
        <a:p>
          <a:pPr algn="just">
            <a:buClrTx/>
            <a:buSzTx/>
            <a:buFontTx/>
            <a:buNone/>
          </a:pPr>
          <a:endParaRPr lang="it-IT" sz="3200"/>
        </a:p>
      </dgm:t>
    </dgm:pt>
    <dgm:pt modelId="{2C31CD38-2A5A-4C58-B3B7-F3CAD7B79644}" type="parTrans" cxnId="{5A3F4D9D-41A6-4D97-8017-BD0F262F7B32}">
      <dgm:prSet/>
      <dgm:spPr/>
      <dgm:t>
        <a:bodyPr/>
        <a:lstStyle/>
        <a:p>
          <a:pPr algn="just"/>
          <a:endParaRPr lang="it-IT" sz="2800"/>
        </a:p>
      </dgm:t>
    </dgm:pt>
    <dgm:pt modelId="{B281EC91-C248-4B97-AEC6-61565F07B78E}" type="sibTrans" cxnId="{5A3F4D9D-41A6-4D97-8017-BD0F262F7B32}">
      <dgm:prSet custT="1"/>
      <dgm:spPr/>
      <dgm:t>
        <a:bodyPr/>
        <a:lstStyle/>
        <a:p>
          <a:pPr algn="just"/>
          <a:endParaRPr lang="it-IT" sz="2800"/>
        </a:p>
      </dgm:t>
    </dgm:pt>
    <dgm:pt modelId="{42DEECF1-4CEF-4D5B-BE35-79F46685D668}">
      <dgm:prSet phldrT="[Testo]" custT="1"/>
      <dgm:spPr/>
      <dgm:t>
        <a:bodyPr/>
        <a:lstStyle/>
        <a:p>
          <a:pPr algn="just">
            <a:buClrTx/>
            <a:buSzTx/>
            <a:buFontTx/>
            <a:buNone/>
          </a:pPr>
          <a:br>
            <a:rPr lang="it-IT" sz="3200">
              <a:latin typeface="Raleway" pitchFamily="2" charset="0"/>
            </a:rPr>
          </a:br>
          <a:r>
            <a:rPr lang="it-IT" sz="3200">
              <a:latin typeface="Raleway" pitchFamily="2" charset="0"/>
            </a:rPr>
            <a:t>30.09.2021 – Focus rifiuti urbani </a:t>
          </a:r>
        </a:p>
        <a:p>
          <a:r>
            <a:rPr lang="it-IT" sz="3200">
              <a:latin typeface="Raleway" pitchFamily="2" charset="0"/>
            </a:rPr>
            <a:t>07.10.2021 – Focus economia circolare e rifiuti speciali</a:t>
          </a:r>
        </a:p>
        <a:p>
          <a:r>
            <a:rPr lang="it-IT" sz="3200">
              <a:latin typeface="Raleway" pitchFamily="2" charset="0"/>
            </a:rPr>
            <a:t>14.10.2021 – Focus tariffa puntuale</a:t>
          </a:r>
        </a:p>
        <a:p>
          <a:r>
            <a:rPr lang="it-IT" sz="3200">
              <a:latin typeface="Raleway" pitchFamily="2" charset="0"/>
            </a:rPr>
            <a:t>21.10.2021 – Focus impianti</a:t>
          </a:r>
        </a:p>
        <a:p>
          <a:r>
            <a:rPr lang="it-IT" sz="3200">
              <a:latin typeface="Raleway" pitchFamily="2" charset="0"/>
            </a:rPr>
            <a:t>04.11.2021 – Focus bonifiche</a:t>
          </a:r>
        </a:p>
        <a:p>
          <a:pPr algn="just">
            <a:buClrTx/>
            <a:buSzTx/>
            <a:buFontTx/>
            <a:buNone/>
          </a:pPr>
          <a:endParaRPr lang="it-IT" sz="3200"/>
        </a:p>
      </dgm:t>
    </dgm:pt>
    <dgm:pt modelId="{338915F4-3ECB-49AD-9138-F4AE2CC536BA}" type="parTrans" cxnId="{F67472F0-3FF9-4708-B84F-CE3A0C118FC6}">
      <dgm:prSet/>
      <dgm:spPr/>
      <dgm:t>
        <a:bodyPr/>
        <a:lstStyle/>
        <a:p>
          <a:pPr algn="just"/>
          <a:endParaRPr lang="it-IT" sz="2800"/>
        </a:p>
      </dgm:t>
    </dgm:pt>
    <dgm:pt modelId="{CE0F4BA7-E012-41D8-B5C6-BB37C772DF28}" type="sibTrans" cxnId="{F67472F0-3FF9-4708-B84F-CE3A0C118FC6}">
      <dgm:prSet/>
      <dgm:spPr/>
      <dgm:t>
        <a:bodyPr/>
        <a:lstStyle/>
        <a:p>
          <a:pPr algn="just"/>
          <a:endParaRPr lang="it-IT" sz="2800"/>
        </a:p>
      </dgm:t>
    </dgm:pt>
    <dgm:pt modelId="{8040B774-2C62-492F-B917-C89EC3C8CC44}">
      <dgm:prSet custT="1"/>
      <dgm:spPr/>
      <dgm:t>
        <a:bodyPr/>
        <a:lstStyle/>
        <a:p>
          <a:pPr algn="just">
            <a:buClrTx/>
            <a:buSzTx/>
            <a:buFontTx/>
            <a:buNone/>
          </a:pPr>
          <a:br>
            <a:rPr lang="it-IT" sz="3200" b="0" i="0" baseline="0">
              <a:latin typeface="Raleway" pitchFamily="2" charset="0"/>
            </a:rPr>
          </a:br>
          <a:r>
            <a:rPr lang="it-IT" sz="3200" b="0" i="0" baseline="0">
              <a:latin typeface="Raleway" pitchFamily="2" charset="0"/>
            </a:rPr>
            <a:t>28.05.2021 – Approvazione </a:t>
          </a:r>
          <a:r>
            <a:rPr lang="it-IT" sz="3200" b="1" i="0" baseline="0">
              <a:latin typeface="Raleway" pitchFamily="2" charset="0"/>
            </a:rPr>
            <a:t>atto di indirizzo</a:t>
          </a:r>
          <a:r>
            <a:rPr lang="it-IT" sz="3200" b="0" i="0" baseline="0">
              <a:latin typeface="Raleway" pitchFamily="2" charset="0"/>
            </a:rPr>
            <a:t>–ordine del giorno n. 3465 collegato all’oggetto assembleare 3330 da parte dell’Assemblea Legislativa</a:t>
          </a:r>
        </a:p>
        <a:p>
          <a:pPr algn="just">
            <a:buClrTx/>
            <a:buSzTx/>
            <a:buFontTx/>
            <a:buNone/>
          </a:pPr>
          <a:endParaRPr lang="it-IT" sz="3200">
            <a:latin typeface="Raleway" pitchFamily="2" charset="0"/>
          </a:endParaRPr>
        </a:p>
      </dgm:t>
    </dgm:pt>
    <dgm:pt modelId="{708A4ABE-06D7-49A5-B2C9-89DFA4A9B8E2}" type="parTrans" cxnId="{B311A07C-9C2F-468A-8121-84197681DC48}">
      <dgm:prSet/>
      <dgm:spPr/>
      <dgm:t>
        <a:bodyPr/>
        <a:lstStyle/>
        <a:p>
          <a:pPr algn="just"/>
          <a:endParaRPr lang="it-IT" sz="2800"/>
        </a:p>
      </dgm:t>
    </dgm:pt>
    <dgm:pt modelId="{80053CB5-FE40-49E1-A4FA-178F23FB8A8D}" type="sibTrans" cxnId="{B311A07C-9C2F-468A-8121-84197681DC48}">
      <dgm:prSet custT="1"/>
      <dgm:spPr/>
      <dgm:t>
        <a:bodyPr/>
        <a:lstStyle/>
        <a:p>
          <a:pPr algn="just"/>
          <a:endParaRPr lang="it-IT" sz="2800"/>
        </a:p>
      </dgm:t>
    </dgm:pt>
    <dgm:pt modelId="{46912A63-F67B-4B41-8A31-90B2E64E813E}" type="pres">
      <dgm:prSet presAssocID="{B70EBEBE-B45A-4652-8DBA-9B21C2E19B2D}" presName="outerComposite" presStyleCnt="0">
        <dgm:presLayoutVars>
          <dgm:chMax val="5"/>
          <dgm:dir/>
          <dgm:resizeHandles val="exact"/>
        </dgm:presLayoutVars>
      </dgm:prSet>
      <dgm:spPr/>
    </dgm:pt>
    <dgm:pt modelId="{CD50AD00-B519-444B-817B-3D0B8F97C16E}" type="pres">
      <dgm:prSet presAssocID="{B70EBEBE-B45A-4652-8DBA-9B21C2E19B2D}" presName="dummyMaxCanvas" presStyleCnt="0">
        <dgm:presLayoutVars/>
      </dgm:prSet>
      <dgm:spPr/>
    </dgm:pt>
    <dgm:pt modelId="{6799B6C7-FF10-4C7C-83BC-40D9496CCA99}" type="pres">
      <dgm:prSet presAssocID="{B70EBEBE-B45A-4652-8DBA-9B21C2E19B2D}" presName="FourNodes_1" presStyleLbl="node1" presStyleIdx="0" presStyleCnt="4" custScaleY="57425" custLinFactNeighborY="12701">
        <dgm:presLayoutVars>
          <dgm:bulletEnabled val="1"/>
        </dgm:presLayoutVars>
      </dgm:prSet>
      <dgm:spPr/>
    </dgm:pt>
    <dgm:pt modelId="{11620210-5DE8-4295-B3F4-03D2268545CC}" type="pres">
      <dgm:prSet presAssocID="{B70EBEBE-B45A-4652-8DBA-9B21C2E19B2D}" presName="FourNodes_2" presStyleLbl="node1" presStyleIdx="1" presStyleCnt="4" custScaleY="76559" custLinFactNeighborY="-10704">
        <dgm:presLayoutVars>
          <dgm:bulletEnabled val="1"/>
        </dgm:presLayoutVars>
      </dgm:prSet>
      <dgm:spPr/>
    </dgm:pt>
    <dgm:pt modelId="{6DB80420-9EE5-4DF2-9888-63C3FA03B61E}" type="pres">
      <dgm:prSet presAssocID="{B70EBEBE-B45A-4652-8DBA-9B21C2E19B2D}" presName="FourNodes_3" presStyleLbl="node1" presStyleIdx="2" presStyleCnt="4" custScaleY="54935" custLinFactNeighborY="-39352">
        <dgm:presLayoutVars>
          <dgm:bulletEnabled val="1"/>
        </dgm:presLayoutVars>
      </dgm:prSet>
      <dgm:spPr/>
    </dgm:pt>
    <dgm:pt modelId="{83F6C8AD-E9F5-4E3C-8BBD-184AB5A440F4}" type="pres">
      <dgm:prSet presAssocID="{B70EBEBE-B45A-4652-8DBA-9B21C2E19B2D}" presName="FourNodes_4" presStyleLbl="node1" presStyleIdx="3" presStyleCnt="4" custScaleY="132149" custLinFactNeighborY="-38290">
        <dgm:presLayoutVars>
          <dgm:bulletEnabled val="1"/>
        </dgm:presLayoutVars>
      </dgm:prSet>
      <dgm:spPr/>
    </dgm:pt>
    <dgm:pt modelId="{28C3CAFF-F25F-4661-A37C-4D304376A87A}" type="pres">
      <dgm:prSet presAssocID="{B70EBEBE-B45A-4652-8DBA-9B21C2E19B2D}" presName="FourConn_1-2" presStyleLbl="fgAccFollowNode1" presStyleIdx="0" presStyleCnt="3" custLinFactNeighborY="-21952">
        <dgm:presLayoutVars>
          <dgm:bulletEnabled val="1"/>
        </dgm:presLayoutVars>
      </dgm:prSet>
      <dgm:spPr/>
    </dgm:pt>
    <dgm:pt modelId="{6C91491D-4616-4753-A314-F4F19942C0AF}" type="pres">
      <dgm:prSet presAssocID="{B70EBEBE-B45A-4652-8DBA-9B21C2E19B2D}" presName="FourConn_2-3" presStyleLbl="fgAccFollowNode1" presStyleIdx="1" presStyleCnt="3" custLinFactNeighborY="-38920">
        <dgm:presLayoutVars>
          <dgm:bulletEnabled val="1"/>
        </dgm:presLayoutVars>
      </dgm:prSet>
      <dgm:spPr/>
    </dgm:pt>
    <dgm:pt modelId="{74FF1C15-0703-467D-A94A-83506EC2C385}" type="pres">
      <dgm:prSet presAssocID="{B70EBEBE-B45A-4652-8DBA-9B21C2E19B2D}" presName="FourConn_3-4" presStyleLbl="fgAccFollowNode1" presStyleIdx="2" presStyleCnt="3" custScaleY="103785" custLinFactNeighborY="-99969">
        <dgm:presLayoutVars>
          <dgm:bulletEnabled val="1"/>
        </dgm:presLayoutVars>
      </dgm:prSet>
      <dgm:spPr/>
    </dgm:pt>
    <dgm:pt modelId="{E2767C57-5C8A-4291-A53F-4CD34B37F3BC}" type="pres">
      <dgm:prSet presAssocID="{B70EBEBE-B45A-4652-8DBA-9B21C2E19B2D}" presName="FourNodes_1_text" presStyleLbl="node1" presStyleIdx="3" presStyleCnt="4">
        <dgm:presLayoutVars>
          <dgm:bulletEnabled val="1"/>
        </dgm:presLayoutVars>
      </dgm:prSet>
      <dgm:spPr/>
    </dgm:pt>
    <dgm:pt modelId="{B9DFEF9F-58CA-4BDB-88D0-AC19EBD2584F}" type="pres">
      <dgm:prSet presAssocID="{B70EBEBE-B45A-4652-8DBA-9B21C2E19B2D}" presName="FourNodes_2_text" presStyleLbl="node1" presStyleIdx="3" presStyleCnt="4">
        <dgm:presLayoutVars>
          <dgm:bulletEnabled val="1"/>
        </dgm:presLayoutVars>
      </dgm:prSet>
      <dgm:spPr/>
    </dgm:pt>
    <dgm:pt modelId="{32521D01-7271-410F-878E-72DD918A908C}" type="pres">
      <dgm:prSet presAssocID="{B70EBEBE-B45A-4652-8DBA-9B21C2E19B2D}" presName="FourNodes_3_text" presStyleLbl="node1" presStyleIdx="3" presStyleCnt="4">
        <dgm:presLayoutVars>
          <dgm:bulletEnabled val="1"/>
        </dgm:presLayoutVars>
      </dgm:prSet>
      <dgm:spPr/>
    </dgm:pt>
    <dgm:pt modelId="{10C54A6C-4A36-44D6-A44F-28C1F340D737}" type="pres">
      <dgm:prSet presAssocID="{B70EBEBE-B45A-4652-8DBA-9B21C2E19B2D}" presName="FourNodes_4_text" presStyleLbl="node1" presStyleIdx="3" presStyleCnt="4">
        <dgm:presLayoutVars>
          <dgm:bulletEnabled val="1"/>
        </dgm:presLayoutVars>
      </dgm:prSet>
      <dgm:spPr/>
    </dgm:pt>
  </dgm:ptLst>
  <dgm:cxnLst>
    <dgm:cxn modelId="{10E2EA1E-FAF1-4326-AB21-34ABF1976857}" type="presOf" srcId="{B281EC91-C248-4B97-AEC6-61565F07B78E}" destId="{74FF1C15-0703-467D-A94A-83506EC2C385}" srcOrd="0" destOrd="0" presId="urn:microsoft.com/office/officeart/2005/8/layout/vProcess5"/>
    <dgm:cxn modelId="{F361B531-3378-44ED-876F-74368347675F}" type="presOf" srcId="{8040B774-2C62-492F-B917-C89EC3C8CC44}" destId="{B9DFEF9F-58CA-4BDB-88D0-AC19EBD2584F}" srcOrd="1" destOrd="0" presId="urn:microsoft.com/office/officeart/2005/8/layout/vProcess5"/>
    <dgm:cxn modelId="{3E6C4D61-EA97-4189-AB91-8F1C7A2536C3}" type="presOf" srcId="{86466549-3DB3-4276-95B1-438BBAC905BF}" destId="{28C3CAFF-F25F-4661-A37C-4D304376A87A}" srcOrd="0" destOrd="0" presId="urn:microsoft.com/office/officeart/2005/8/layout/vProcess5"/>
    <dgm:cxn modelId="{E28E3764-F6D2-4573-900D-014364BD76F8}" type="presOf" srcId="{8040B774-2C62-492F-B917-C89EC3C8CC44}" destId="{11620210-5DE8-4295-B3F4-03D2268545CC}" srcOrd="0" destOrd="0" presId="urn:microsoft.com/office/officeart/2005/8/layout/vProcess5"/>
    <dgm:cxn modelId="{DCFBAF48-F0F4-4140-AF51-B2AAE733AFE3}" type="presOf" srcId="{42DEECF1-4CEF-4D5B-BE35-79F46685D668}" destId="{83F6C8AD-E9F5-4E3C-8BBD-184AB5A440F4}" srcOrd="0" destOrd="0" presId="urn:microsoft.com/office/officeart/2005/8/layout/vProcess5"/>
    <dgm:cxn modelId="{B311A07C-9C2F-468A-8121-84197681DC48}" srcId="{B70EBEBE-B45A-4652-8DBA-9B21C2E19B2D}" destId="{8040B774-2C62-492F-B917-C89EC3C8CC44}" srcOrd="1" destOrd="0" parTransId="{708A4ABE-06D7-49A5-B2C9-89DFA4A9B8E2}" sibTransId="{80053CB5-FE40-49E1-A4FA-178F23FB8A8D}"/>
    <dgm:cxn modelId="{F2B7E88F-67B6-4A65-BE87-FD754B416F8F}" type="presOf" srcId="{42DEECF1-4CEF-4D5B-BE35-79F46685D668}" destId="{10C54A6C-4A36-44D6-A44F-28C1F340D737}" srcOrd="1" destOrd="0" presId="urn:microsoft.com/office/officeart/2005/8/layout/vProcess5"/>
    <dgm:cxn modelId="{F9D3FD8F-01E4-4A7E-8C9D-AAAADC90E9FD}" type="presOf" srcId="{BD1CD2FC-BD6C-4890-A8F4-118E07289D75}" destId="{E2767C57-5C8A-4291-A53F-4CD34B37F3BC}" srcOrd="1" destOrd="0" presId="urn:microsoft.com/office/officeart/2005/8/layout/vProcess5"/>
    <dgm:cxn modelId="{5A3F4D9D-41A6-4D97-8017-BD0F262F7B32}" srcId="{B70EBEBE-B45A-4652-8DBA-9B21C2E19B2D}" destId="{67683E2E-9393-49C0-9978-4E4D3E38948D}" srcOrd="2" destOrd="0" parTransId="{2C31CD38-2A5A-4C58-B3B7-F3CAD7B79644}" sibTransId="{B281EC91-C248-4B97-AEC6-61565F07B78E}"/>
    <dgm:cxn modelId="{29CB15B1-51B3-4A3A-8AFA-217B5B87CFD2}" type="presOf" srcId="{80053CB5-FE40-49E1-A4FA-178F23FB8A8D}" destId="{6C91491D-4616-4753-A314-F4F19942C0AF}" srcOrd="0" destOrd="0" presId="urn:microsoft.com/office/officeart/2005/8/layout/vProcess5"/>
    <dgm:cxn modelId="{849CDEB1-912E-4D5A-9BB7-7AD0DDE2954E}" type="presOf" srcId="{67683E2E-9393-49C0-9978-4E4D3E38948D}" destId="{32521D01-7271-410F-878E-72DD918A908C}" srcOrd="1" destOrd="0" presId="urn:microsoft.com/office/officeart/2005/8/layout/vProcess5"/>
    <dgm:cxn modelId="{A859B3E2-FD87-48BA-884A-772775CF52EC}" type="presOf" srcId="{B70EBEBE-B45A-4652-8DBA-9B21C2E19B2D}" destId="{46912A63-F67B-4B41-8A31-90B2E64E813E}" srcOrd="0" destOrd="0" presId="urn:microsoft.com/office/officeart/2005/8/layout/vProcess5"/>
    <dgm:cxn modelId="{8197D0ED-A1D5-4306-9054-0EF9C99621D1}" srcId="{B70EBEBE-B45A-4652-8DBA-9B21C2E19B2D}" destId="{BD1CD2FC-BD6C-4890-A8F4-118E07289D75}" srcOrd="0" destOrd="0" parTransId="{EDF70326-F328-411E-ACD5-518EBBD4BBBA}" sibTransId="{86466549-3DB3-4276-95B1-438BBAC905BF}"/>
    <dgm:cxn modelId="{F67472F0-3FF9-4708-B84F-CE3A0C118FC6}" srcId="{B70EBEBE-B45A-4652-8DBA-9B21C2E19B2D}" destId="{42DEECF1-4CEF-4D5B-BE35-79F46685D668}" srcOrd="3" destOrd="0" parTransId="{338915F4-3ECB-49AD-9138-F4AE2CC536BA}" sibTransId="{CE0F4BA7-E012-41D8-B5C6-BB37C772DF28}"/>
    <dgm:cxn modelId="{3870C2F3-4F24-4233-980A-1E1FE3AD6FDC}" type="presOf" srcId="{BD1CD2FC-BD6C-4890-A8F4-118E07289D75}" destId="{6799B6C7-FF10-4C7C-83BC-40D9496CCA99}" srcOrd="0" destOrd="0" presId="urn:microsoft.com/office/officeart/2005/8/layout/vProcess5"/>
    <dgm:cxn modelId="{D3DAADFE-EC0D-4F6C-BC6C-B61B351A3F1B}" type="presOf" srcId="{67683E2E-9393-49C0-9978-4E4D3E38948D}" destId="{6DB80420-9EE5-4DF2-9888-63C3FA03B61E}" srcOrd="0" destOrd="0" presId="urn:microsoft.com/office/officeart/2005/8/layout/vProcess5"/>
    <dgm:cxn modelId="{E99D9A61-C163-42FC-AB2F-B47F862B3137}" type="presParOf" srcId="{46912A63-F67B-4B41-8A31-90B2E64E813E}" destId="{CD50AD00-B519-444B-817B-3D0B8F97C16E}" srcOrd="0" destOrd="0" presId="urn:microsoft.com/office/officeart/2005/8/layout/vProcess5"/>
    <dgm:cxn modelId="{46582836-79E2-4487-AE86-A69AA50A2B8D}" type="presParOf" srcId="{46912A63-F67B-4B41-8A31-90B2E64E813E}" destId="{6799B6C7-FF10-4C7C-83BC-40D9496CCA99}" srcOrd="1" destOrd="0" presId="urn:microsoft.com/office/officeart/2005/8/layout/vProcess5"/>
    <dgm:cxn modelId="{D482AB0E-5AB8-4145-AECA-F0F8D4386B1E}" type="presParOf" srcId="{46912A63-F67B-4B41-8A31-90B2E64E813E}" destId="{11620210-5DE8-4295-B3F4-03D2268545CC}" srcOrd="2" destOrd="0" presId="urn:microsoft.com/office/officeart/2005/8/layout/vProcess5"/>
    <dgm:cxn modelId="{52084F63-A03C-400D-840C-5D25FC506AEC}" type="presParOf" srcId="{46912A63-F67B-4B41-8A31-90B2E64E813E}" destId="{6DB80420-9EE5-4DF2-9888-63C3FA03B61E}" srcOrd="3" destOrd="0" presId="urn:microsoft.com/office/officeart/2005/8/layout/vProcess5"/>
    <dgm:cxn modelId="{49723824-7559-4DF3-894E-707E2C4F284D}" type="presParOf" srcId="{46912A63-F67B-4B41-8A31-90B2E64E813E}" destId="{83F6C8AD-E9F5-4E3C-8BBD-184AB5A440F4}" srcOrd="4" destOrd="0" presId="urn:microsoft.com/office/officeart/2005/8/layout/vProcess5"/>
    <dgm:cxn modelId="{2C7023A3-2C10-4989-9009-A2E3EB9C46E2}" type="presParOf" srcId="{46912A63-F67B-4B41-8A31-90B2E64E813E}" destId="{28C3CAFF-F25F-4661-A37C-4D304376A87A}" srcOrd="5" destOrd="0" presId="urn:microsoft.com/office/officeart/2005/8/layout/vProcess5"/>
    <dgm:cxn modelId="{A7ED9894-C2E7-4EFC-B2C7-72C26E4D1F00}" type="presParOf" srcId="{46912A63-F67B-4B41-8A31-90B2E64E813E}" destId="{6C91491D-4616-4753-A314-F4F19942C0AF}" srcOrd="6" destOrd="0" presId="urn:microsoft.com/office/officeart/2005/8/layout/vProcess5"/>
    <dgm:cxn modelId="{75C450A6-B3C0-4315-932B-DAD04C02C91D}" type="presParOf" srcId="{46912A63-F67B-4B41-8A31-90B2E64E813E}" destId="{74FF1C15-0703-467D-A94A-83506EC2C385}" srcOrd="7" destOrd="0" presId="urn:microsoft.com/office/officeart/2005/8/layout/vProcess5"/>
    <dgm:cxn modelId="{4F43F4B3-BCA4-4E9A-AF96-AC986445F6A6}" type="presParOf" srcId="{46912A63-F67B-4B41-8A31-90B2E64E813E}" destId="{E2767C57-5C8A-4291-A53F-4CD34B37F3BC}" srcOrd="8" destOrd="0" presId="urn:microsoft.com/office/officeart/2005/8/layout/vProcess5"/>
    <dgm:cxn modelId="{924C2C83-483F-4FD5-AB25-1251CAFB0242}" type="presParOf" srcId="{46912A63-F67B-4B41-8A31-90B2E64E813E}" destId="{B9DFEF9F-58CA-4BDB-88D0-AC19EBD2584F}" srcOrd="9" destOrd="0" presId="urn:microsoft.com/office/officeart/2005/8/layout/vProcess5"/>
    <dgm:cxn modelId="{92E0BB5E-8D2F-4278-9837-195A66AE3ECB}" type="presParOf" srcId="{46912A63-F67B-4B41-8A31-90B2E64E813E}" destId="{32521D01-7271-410F-878E-72DD918A908C}" srcOrd="10" destOrd="0" presId="urn:microsoft.com/office/officeart/2005/8/layout/vProcess5"/>
    <dgm:cxn modelId="{DCDF2198-ACE7-480E-8BFD-009B83232C23}" type="presParOf" srcId="{46912A63-F67B-4B41-8A31-90B2E64E813E}" destId="{10C54A6C-4A36-44D6-A44F-28C1F340D737}"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0EBEBE-B45A-4652-8DBA-9B21C2E19B2D}" type="doc">
      <dgm:prSet loTypeId="urn:microsoft.com/office/officeart/2005/8/layout/vProcess5" loCatId="process" qsTypeId="urn:microsoft.com/office/officeart/2005/8/quickstyle/simple5" qsCatId="simple" csTypeId="urn:microsoft.com/office/officeart/2005/8/colors/accent1_1" csCatId="accent1" phldr="1"/>
      <dgm:spPr/>
      <dgm:t>
        <a:bodyPr/>
        <a:lstStyle/>
        <a:p>
          <a:endParaRPr lang="it-IT"/>
        </a:p>
      </dgm:t>
    </dgm:pt>
    <dgm:pt modelId="{BD1CD2FC-BD6C-4890-A8F4-118E07289D75}">
      <dgm:prSet phldrT="[Testo]" custT="1"/>
      <dgm:spPr/>
      <dgm:t>
        <a:bodyPr/>
        <a:lstStyle/>
        <a:p>
          <a:pPr algn="just">
            <a:spcBef>
              <a:spcPts val="1000"/>
            </a:spcBef>
            <a:buClrTx/>
            <a:buSzTx/>
            <a:buFontTx/>
            <a:buNone/>
          </a:pPr>
          <a:r>
            <a:rPr lang="it-IT" sz="3200" b="1">
              <a:latin typeface="Century Gothic" panose="020B0502020202020204" pitchFamily="34" charset="0"/>
            </a:rPr>
            <a:t>Adozione</a:t>
          </a:r>
          <a:r>
            <a:rPr lang="it-IT" sz="3200" b="0">
              <a:latin typeface="Century Gothic" panose="020B0502020202020204" pitchFamily="34" charset="0"/>
            </a:rPr>
            <a:t> PRRB con Delibera n. 2265 del 27 dicembre 2021</a:t>
          </a:r>
          <a:endParaRPr lang="it-IT" sz="2800">
            <a:latin typeface="Raleway" pitchFamily="2" charset="0"/>
          </a:endParaRPr>
        </a:p>
      </dgm:t>
    </dgm:pt>
    <dgm:pt modelId="{EDF70326-F328-411E-ACD5-518EBBD4BBBA}" type="parTrans" cxnId="{8197D0ED-A1D5-4306-9054-0EF9C99621D1}">
      <dgm:prSet/>
      <dgm:spPr/>
      <dgm:t>
        <a:bodyPr/>
        <a:lstStyle/>
        <a:p>
          <a:pPr algn="just"/>
          <a:endParaRPr lang="it-IT" sz="2800"/>
        </a:p>
      </dgm:t>
    </dgm:pt>
    <dgm:pt modelId="{86466549-3DB3-4276-95B1-438BBAC905BF}" type="sibTrans" cxnId="{8197D0ED-A1D5-4306-9054-0EF9C99621D1}">
      <dgm:prSet custT="1"/>
      <dgm:spPr/>
      <dgm:t>
        <a:bodyPr/>
        <a:lstStyle/>
        <a:p>
          <a:pPr algn="just"/>
          <a:endParaRPr lang="it-IT" sz="2800"/>
        </a:p>
      </dgm:t>
    </dgm:pt>
    <dgm:pt modelId="{67683E2E-9393-49C0-9978-4E4D3E38948D}">
      <dgm:prSet phldrT="[Testo]" custT="1"/>
      <dgm:spPr/>
      <dgm:t>
        <a:bodyPr/>
        <a:lstStyle/>
        <a:p>
          <a:pPr algn="just">
            <a:buClrTx/>
            <a:buSzTx/>
            <a:buFontTx/>
            <a:buNone/>
          </a:pPr>
          <a:r>
            <a:rPr lang="it-IT" sz="3200" b="1">
              <a:latin typeface="Century Gothic" panose="020B0502020202020204" pitchFamily="34" charset="0"/>
            </a:rPr>
            <a:t>Deposito</a:t>
          </a:r>
          <a:r>
            <a:rPr lang="it-IT" sz="3200" b="0">
              <a:latin typeface="Century Gothic" panose="020B0502020202020204" pitchFamily="34" charset="0"/>
            </a:rPr>
            <a:t> della proposta di Piano e </a:t>
          </a:r>
          <a:r>
            <a:rPr lang="it-IT" sz="3200" b="1">
              <a:latin typeface="Century Gothic" panose="020B0502020202020204" pitchFamily="34" charset="0"/>
            </a:rPr>
            <a:t>raccolta delle osservazioni </a:t>
          </a:r>
          <a:r>
            <a:rPr lang="it-IT" sz="3200" b="0">
              <a:latin typeface="Century Gothic" panose="020B0502020202020204" pitchFamily="34" charset="0"/>
            </a:rPr>
            <a:t>per il periodo di 45 giorni, cioè fino al 12 febbraio 2022</a:t>
          </a:r>
          <a:endParaRPr lang="it-IT" sz="3200"/>
        </a:p>
      </dgm:t>
    </dgm:pt>
    <dgm:pt modelId="{2C31CD38-2A5A-4C58-B3B7-F3CAD7B79644}" type="parTrans" cxnId="{5A3F4D9D-41A6-4D97-8017-BD0F262F7B32}">
      <dgm:prSet/>
      <dgm:spPr/>
      <dgm:t>
        <a:bodyPr/>
        <a:lstStyle/>
        <a:p>
          <a:pPr algn="just"/>
          <a:endParaRPr lang="it-IT" sz="2800"/>
        </a:p>
      </dgm:t>
    </dgm:pt>
    <dgm:pt modelId="{B281EC91-C248-4B97-AEC6-61565F07B78E}" type="sibTrans" cxnId="{5A3F4D9D-41A6-4D97-8017-BD0F262F7B32}">
      <dgm:prSet custT="1"/>
      <dgm:spPr/>
      <dgm:t>
        <a:bodyPr/>
        <a:lstStyle/>
        <a:p>
          <a:pPr algn="just"/>
          <a:endParaRPr lang="it-IT" sz="2800"/>
        </a:p>
      </dgm:t>
    </dgm:pt>
    <dgm:pt modelId="{42DEECF1-4CEF-4D5B-BE35-79F46685D668}">
      <dgm:prSet phldrT="[Testo]" custT="1"/>
      <dgm:spPr/>
      <dgm:t>
        <a:bodyPr/>
        <a:lstStyle/>
        <a:p>
          <a:pPr algn="just">
            <a:buClrTx/>
            <a:buSzTx/>
            <a:buFontTx/>
            <a:buNone/>
          </a:pPr>
          <a:r>
            <a:rPr lang="it-IT" sz="3200" b="0">
              <a:latin typeface="Century Gothic" panose="020B0502020202020204" pitchFamily="34" charset="0"/>
            </a:rPr>
            <a:t>Con DGR 719 del 09/05/2022 la Giunta regionale ha ritenuto di procedere nel percorso di approvazione attraverso la </a:t>
          </a:r>
          <a:r>
            <a:rPr lang="it-IT" sz="3200" b="1">
              <a:latin typeface="Century Gothic" panose="020B0502020202020204" pitchFamily="34" charset="0"/>
            </a:rPr>
            <a:t>controdeduzione alle osservazioni </a:t>
          </a:r>
          <a:r>
            <a:rPr lang="it-IT" sz="3200" b="0">
              <a:latin typeface="Century Gothic" panose="020B0502020202020204" pitchFamily="34" charset="0"/>
            </a:rPr>
            <a:t>pervenute e la </a:t>
          </a:r>
          <a:r>
            <a:rPr lang="it-IT" sz="3200" b="1">
              <a:latin typeface="Century Gothic" panose="020B0502020202020204" pitchFamily="34" charset="0"/>
            </a:rPr>
            <a:t>proposta del Piano </a:t>
          </a:r>
          <a:r>
            <a:rPr lang="it-IT" sz="3200" b="0">
              <a:latin typeface="Century Gothic" panose="020B0502020202020204" pitchFamily="34" charset="0"/>
            </a:rPr>
            <a:t>all’Assemblea Legislativa.</a:t>
          </a:r>
          <a:endParaRPr lang="it-IT" sz="3200"/>
        </a:p>
      </dgm:t>
    </dgm:pt>
    <dgm:pt modelId="{338915F4-3ECB-49AD-9138-F4AE2CC536BA}" type="parTrans" cxnId="{F67472F0-3FF9-4708-B84F-CE3A0C118FC6}">
      <dgm:prSet/>
      <dgm:spPr/>
      <dgm:t>
        <a:bodyPr/>
        <a:lstStyle/>
        <a:p>
          <a:pPr algn="just"/>
          <a:endParaRPr lang="it-IT" sz="2800"/>
        </a:p>
      </dgm:t>
    </dgm:pt>
    <dgm:pt modelId="{CE0F4BA7-E012-41D8-B5C6-BB37C772DF28}" type="sibTrans" cxnId="{F67472F0-3FF9-4708-B84F-CE3A0C118FC6}">
      <dgm:prSet/>
      <dgm:spPr/>
      <dgm:t>
        <a:bodyPr/>
        <a:lstStyle/>
        <a:p>
          <a:pPr algn="just"/>
          <a:endParaRPr lang="it-IT" sz="2800"/>
        </a:p>
      </dgm:t>
    </dgm:pt>
    <dgm:pt modelId="{8040B774-2C62-492F-B917-C89EC3C8CC44}">
      <dgm:prSet custT="1"/>
      <dgm:spPr/>
      <dgm:t>
        <a:bodyPr/>
        <a:lstStyle/>
        <a:p>
          <a:pPr algn="just">
            <a:buClrTx/>
            <a:buSzTx/>
            <a:buFontTx/>
            <a:buNone/>
          </a:pPr>
          <a:r>
            <a:rPr lang="it-IT" sz="3200" b="1">
              <a:latin typeface="Century Gothic" panose="020B0502020202020204" pitchFamily="34" charset="0"/>
            </a:rPr>
            <a:t>Pubblicazione</a:t>
          </a:r>
          <a:r>
            <a:rPr lang="it-IT" sz="3200" b="0">
              <a:latin typeface="Century Gothic" panose="020B0502020202020204" pitchFamily="34" charset="0"/>
            </a:rPr>
            <a:t> sul Bollettino Ufficiale della Regione Emilia-Romagna (BURERT)  n. 373 del 29 dicembre 2021</a:t>
          </a:r>
          <a:endParaRPr lang="it-IT" sz="3200">
            <a:latin typeface="Raleway" pitchFamily="2" charset="0"/>
          </a:endParaRPr>
        </a:p>
      </dgm:t>
    </dgm:pt>
    <dgm:pt modelId="{708A4ABE-06D7-49A5-B2C9-89DFA4A9B8E2}" type="parTrans" cxnId="{B311A07C-9C2F-468A-8121-84197681DC48}">
      <dgm:prSet/>
      <dgm:spPr/>
      <dgm:t>
        <a:bodyPr/>
        <a:lstStyle/>
        <a:p>
          <a:pPr algn="just"/>
          <a:endParaRPr lang="it-IT" sz="2800"/>
        </a:p>
      </dgm:t>
    </dgm:pt>
    <dgm:pt modelId="{80053CB5-FE40-49E1-A4FA-178F23FB8A8D}" type="sibTrans" cxnId="{B311A07C-9C2F-468A-8121-84197681DC48}">
      <dgm:prSet custT="1"/>
      <dgm:spPr/>
      <dgm:t>
        <a:bodyPr/>
        <a:lstStyle/>
        <a:p>
          <a:pPr algn="just"/>
          <a:endParaRPr lang="it-IT" sz="2800"/>
        </a:p>
      </dgm:t>
    </dgm:pt>
    <dgm:pt modelId="{46912A63-F67B-4B41-8A31-90B2E64E813E}" type="pres">
      <dgm:prSet presAssocID="{B70EBEBE-B45A-4652-8DBA-9B21C2E19B2D}" presName="outerComposite" presStyleCnt="0">
        <dgm:presLayoutVars>
          <dgm:chMax val="5"/>
          <dgm:dir/>
          <dgm:resizeHandles val="exact"/>
        </dgm:presLayoutVars>
      </dgm:prSet>
      <dgm:spPr/>
    </dgm:pt>
    <dgm:pt modelId="{CD50AD00-B519-444B-817B-3D0B8F97C16E}" type="pres">
      <dgm:prSet presAssocID="{B70EBEBE-B45A-4652-8DBA-9B21C2E19B2D}" presName="dummyMaxCanvas" presStyleCnt="0">
        <dgm:presLayoutVars/>
      </dgm:prSet>
      <dgm:spPr/>
    </dgm:pt>
    <dgm:pt modelId="{6799B6C7-FF10-4C7C-83BC-40D9496CCA99}" type="pres">
      <dgm:prSet presAssocID="{B70EBEBE-B45A-4652-8DBA-9B21C2E19B2D}" presName="FourNodes_1" presStyleLbl="node1" presStyleIdx="0" presStyleCnt="4" custScaleY="57425" custLinFactNeighborY="12701">
        <dgm:presLayoutVars>
          <dgm:bulletEnabled val="1"/>
        </dgm:presLayoutVars>
      </dgm:prSet>
      <dgm:spPr/>
    </dgm:pt>
    <dgm:pt modelId="{11620210-5DE8-4295-B3F4-03D2268545CC}" type="pres">
      <dgm:prSet presAssocID="{B70EBEBE-B45A-4652-8DBA-9B21C2E19B2D}" presName="FourNodes_2" presStyleLbl="node1" presStyleIdx="1" presStyleCnt="4" custScaleY="76559" custLinFactNeighborY="-10704">
        <dgm:presLayoutVars>
          <dgm:bulletEnabled val="1"/>
        </dgm:presLayoutVars>
      </dgm:prSet>
      <dgm:spPr/>
    </dgm:pt>
    <dgm:pt modelId="{6DB80420-9EE5-4DF2-9888-63C3FA03B61E}" type="pres">
      <dgm:prSet presAssocID="{B70EBEBE-B45A-4652-8DBA-9B21C2E19B2D}" presName="FourNodes_3" presStyleLbl="node1" presStyleIdx="2" presStyleCnt="4" custScaleY="54935" custLinFactNeighborY="-39352">
        <dgm:presLayoutVars>
          <dgm:bulletEnabled val="1"/>
        </dgm:presLayoutVars>
      </dgm:prSet>
      <dgm:spPr/>
    </dgm:pt>
    <dgm:pt modelId="{83F6C8AD-E9F5-4E3C-8BBD-184AB5A440F4}" type="pres">
      <dgm:prSet presAssocID="{B70EBEBE-B45A-4652-8DBA-9B21C2E19B2D}" presName="FourNodes_4" presStyleLbl="node1" presStyleIdx="3" presStyleCnt="4" custScaleY="132149" custLinFactNeighborY="-38290">
        <dgm:presLayoutVars>
          <dgm:bulletEnabled val="1"/>
        </dgm:presLayoutVars>
      </dgm:prSet>
      <dgm:spPr/>
    </dgm:pt>
    <dgm:pt modelId="{28C3CAFF-F25F-4661-A37C-4D304376A87A}" type="pres">
      <dgm:prSet presAssocID="{B70EBEBE-B45A-4652-8DBA-9B21C2E19B2D}" presName="FourConn_1-2" presStyleLbl="fgAccFollowNode1" presStyleIdx="0" presStyleCnt="3" custLinFactNeighborY="-21952">
        <dgm:presLayoutVars>
          <dgm:bulletEnabled val="1"/>
        </dgm:presLayoutVars>
      </dgm:prSet>
      <dgm:spPr/>
    </dgm:pt>
    <dgm:pt modelId="{6C91491D-4616-4753-A314-F4F19942C0AF}" type="pres">
      <dgm:prSet presAssocID="{B70EBEBE-B45A-4652-8DBA-9B21C2E19B2D}" presName="FourConn_2-3" presStyleLbl="fgAccFollowNode1" presStyleIdx="1" presStyleCnt="3" custLinFactNeighborY="-38920">
        <dgm:presLayoutVars>
          <dgm:bulletEnabled val="1"/>
        </dgm:presLayoutVars>
      </dgm:prSet>
      <dgm:spPr/>
    </dgm:pt>
    <dgm:pt modelId="{74FF1C15-0703-467D-A94A-83506EC2C385}" type="pres">
      <dgm:prSet presAssocID="{B70EBEBE-B45A-4652-8DBA-9B21C2E19B2D}" presName="FourConn_3-4" presStyleLbl="fgAccFollowNode1" presStyleIdx="2" presStyleCnt="3" custScaleY="103785" custLinFactNeighborY="-99969">
        <dgm:presLayoutVars>
          <dgm:bulletEnabled val="1"/>
        </dgm:presLayoutVars>
      </dgm:prSet>
      <dgm:spPr/>
    </dgm:pt>
    <dgm:pt modelId="{E2767C57-5C8A-4291-A53F-4CD34B37F3BC}" type="pres">
      <dgm:prSet presAssocID="{B70EBEBE-B45A-4652-8DBA-9B21C2E19B2D}" presName="FourNodes_1_text" presStyleLbl="node1" presStyleIdx="3" presStyleCnt="4">
        <dgm:presLayoutVars>
          <dgm:bulletEnabled val="1"/>
        </dgm:presLayoutVars>
      </dgm:prSet>
      <dgm:spPr/>
    </dgm:pt>
    <dgm:pt modelId="{B9DFEF9F-58CA-4BDB-88D0-AC19EBD2584F}" type="pres">
      <dgm:prSet presAssocID="{B70EBEBE-B45A-4652-8DBA-9B21C2E19B2D}" presName="FourNodes_2_text" presStyleLbl="node1" presStyleIdx="3" presStyleCnt="4">
        <dgm:presLayoutVars>
          <dgm:bulletEnabled val="1"/>
        </dgm:presLayoutVars>
      </dgm:prSet>
      <dgm:spPr/>
    </dgm:pt>
    <dgm:pt modelId="{32521D01-7271-410F-878E-72DD918A908C}" type="pres">
      <dgm:prSet presAssocID="{B70EBEBE-B45A-4652-8DBA-9B21C2E19B2D}" presName="FourNodes_3_text" presStyleLbl="node1" presStyleIdx="3" presStyleCnt="4">
        <dgm:presLayoutVars>
          <dgm:bulletEnabled val="1"/>
        </dgm:presLayoutVars>
      </dgm:prSet>
      <dgm:spPr/>
    </dgm:pt>
    <dgm:pt modelId="{10C54A6C-4A36-44D6-A44F-28C1F340D737}" type="pres">
      <dgm:prSet presAssocID="{B70EBEBE-B45A-4652-8DBA-9B21C2E19B2D}" presName="FourNodes_4_text" presStyleLbl="node1" presStyleIdx="3" presStyleCnt="4">
        <dgm:presLayoutVars>
          <dgm:bulletEnabled val="1"/>
        </dgm:presLayoutVars>
      </dgm:prSet>
      <dgm:spPr/>
    </dgm:pt>
  </dgm:ptLst>
  <dgm:cxnLst>
    <dgm:cxn modelId="{10E2EA1E-FAF1-4326-AB21-34ABF1976857}" type="presOf" srcId="{B281EC91-C248-4B97-AEC6-61565F07B78E}" destId="{74FF1C15-0703-467D-A94A-83506EC2C385}" srcOrd="0" destOrd="0" presId="urn:microsoft.com/office/officeart/2005/8/layout/vProcess5"/>
    <dgm:cxn modelId="{F361B531-3378-44ED-876F-74368347675F}" type="presOf" srcId="{8040B774-2C62-492F-B917-C89EC3C8CC44}" destId="{B9DFEF9F-58CA-4BDB-88D0-AC19EBD2584F}" srcOrd="1" destOrd="0" presId="urn:microsoft.com/office/officeart/2005/8/layout/vProcess5"/>
    <dgm:cxn modelId="{3E6C4D61-EA97-4189-AB91-8F1C7A2536C3}" type="presOf" srcId="{86466549-3DB3-4276-95B1-438BBAC905BF}" destId="{28C3CAFF-F25F-4661-A37C-4D304376A87A}" srcOrd="0" destOrd="0" presId="urn:microsoft.com/office/officeart/2005/8/layout/vProcess5"/>
    <dgm:cxn modelId="{E28E3764-F6D2-4573-900D-014364BD76F8}" type="presOf" srcId="{8040B774-2C62-492F-B917-C89EC3C8CC44}" destId="{11620210-5DE8-4295-B3F4-03D2268545CC}" srcOrd="0" destOrd="0" presId="urn:microsoft.com/office/officeart/2005/8/layout/vProcess5"/>
    <dgm:cxn modelId="{DCFBAF48-F0F4-4140-AF51-B2AAE733AFE3}" type="presOf" srcId="{42DEECF1-4CEF-4D5B-BE35-79F46685D668}" destId="{83F6C8AD-E9F5-4E3C-8BBD-184AB5A440F4}" srcOrd="0" destOrd="0" presId="urn:microsoft.com/office/officeart/2005/8/layout/vProcess5"/>
    <dgm:cxn modelId="{B311A07C-9C2F-468A-8121-84197681DC48}" srcId="{B70EBEBE-B45A-4652-8DBA-9B21C2E19B2D}" destId="{8040B774-2C62-492F-B917-C89EC3C8CC44}" srcOrd="1" destOrd="0" parTransId="{708A4ABE-06D7-49A5-B2C9-89DFA4A9B8E2}" sibTransId="{80053CB5-FE40-49E1-A4FA-178F23FB8A8D}"/>
    <dgm:cxn modelId="{F2B7E88F-67B6-4A65-BE87-FD754B416F8F}" type="presOf" srcId="{42DEECF1-4CEF-4D5B-BE35-79F46685D668}" destId="{10C54A6C-4A36-44D6-A44F-28C1F340D737}" srcOrd="1" destOrd="0" presId="urn:microsoft.com/office/officeart/2005/8/layout/vProcess5"/>
    <dgm:cxn modelId="{F9D3FD8F-01E4-4A7E-8C9D-AAAADC90E9FD}" type="presOf" srcId="{BD1CD2FC-BD6C-4890-A8F4-118E07289D75}" destId="{E2767C57-5C8A-4291-A53F-4CD34B37F3BC}" srcOrd="1" destOrd="0" presId="urn:microsoft.com/office/officeart/2005/8/layout/vProcess5"/>
    <dgm:cxn modelId="{5A3F4D9D-41A6-4D97-8017-BD0F262F7B32}" srcId="{B70EBEBE-B45A-4652-8DBA-9B21C2E19B2D}" destId="{67683E2E-9393-49C0-9978-4E4D3E38948D}" srcOrd="2" destOrd="0" parTransId="{2C31CD38-2A5A-4C58-B3B7-F3CAD7B79644}" sibTransId="{B281EC91-C248-4B97-AEC6-61565F07B78E}"/>
    <dgm:cxn modelId="{29CB15B1-51B3-4A3A-8AFA-217B5B87CFD2}" type="presOf" srcId="{80053CB5-FE40-49E1-A4FA-178F23FB8A8D}" destId="{6C91491D-4616-4753-A314-F4F19942C0AF}" srcOrd="0" destOrd="0" presId="urn:microsoft.com/office/officeart/2005/8/layout/vProcess5"/>
    <dgm:cxn modelId="{849CDEB1-912E-4D5A-9BB7-7AD0DDE2954E}" type="presOf" srcId="{67683E2E-9393-49C0-9978-4E4D3E38948D}" destId="{32521D01-7271-410F-878E-72DD918A908C}" srcOrd="1" destOrd="0" presId="urn:microsoft.com/office/officeart/2005/8/layout/vProcess5"/>
    <dgm:cxn modelId="{A859B3E2-FD87-48BA-884A-772775CF52EC}" type="presOf" srcId="{B70EBEBE-B45A-4652-8DBA-9B21C2E19B2D}" destId="{46912A63-F67B-4B41-8A31-90B2E64E813E}" srcOrd="0" destOrd="0" presId="urn:microsoft.com/office/officeart/2005/8/layout/vProcess5"/>
    <dgm:cxn modelId="{8197D0ED-A1D5-4306-9054-0EF9C99621D1}" srcId="{B70EBEBE-B45A-4652-8DBA-9B21C2E19B2D}" destId="{BD1CD2FC-BD6C-4890-A8F4-118E07289D75}" srcOrd="0" destOrd="0" parTransId="{EDF70326-F328-411E-ACD5-518EBBD4BBBA}" sibTransId="{86466549-3DB3-4276-95B1-438BBAC905BF}"/>
    <dgm:cxn modelId="{F67472F0-3FF9-4708-B84F-CE3A0C118FC6}" srcId="{B70EBEBE-B45A-4652-8DBA-9B21C2E19B2D}" destId="{42DEECF1-4CEF-4D5B-BE35-79F46685D668}" srcOrd="3" destOrd="0" parTransId="{338915F4-3ECB-49AD-9138-F4AE2CC536BA}" sibTransId="{CE0F4BA7-E012-41D8-B5C6-BB37C772DF28}"/>
    <dgm:cxn modelId="{3870C2F3-4F24-4233-980A-1E1FE3AD6FDC}" type="presOf" srcId="{BD1CD2FC-BD6C-4890-A8F4-118E07289D75}" destId="{6799B6C7-FF10-4C7C-83BC-40D9496CCA99}" srcOrd="0" destOrd="0" presId="urn:microsoft.com/office/officeart/2005/8/layout/vProcess5"/>
    <dgm:cxn modelId="{D3DAADFE-EC0D-4F6C-BC6C-B61B351A3F1B}" type="presOf" srcId="{67683E2E-9393-49C0-9978-4E4D3E38948D}" destId="{6DB80420-9EE5-4DF2-9888-63C3FA03B61E}" srcOrd="0" destOrd="0" presId="urn:microsoft.com/office/officeart/2005/8/layout/vProcess5"/>
    <dgm:cxn modelId="{E99D9A61-C163-42FC-AB2F-B47F862B3137}" type="presParOf" srcId="{46912A63-F67B-4B41-8A31-90B2E64E813E}" destId="{CD50AD00-B519-444B-817B-3D0B8F97C16E}" srcOrd="0" destOrd="0" presId="urn:microsoft.com/office/officeart/2005/8/layout/vProcess5"/>
    <dgm:cxn modelId="{46582836-79E2-4487-AE86-A69AA50A2B8D}" type="presParOf" srcId="{46912A63-F67B-4B41-8A31-90B2E64E813E}" destId="{6799B6C7-FF10-4C7C-83BC-40D9496CCA99}" srcOrd="1" destOrd="0" presId="urn:microsoft.com/office/officeart/2005/8/layout/vProcess5"/>
    <dgm:cxn modelId="{D482AB0E-5AB8-4145-AECA-F0F8D4386B1E}" type="presParOf" srcId="{46912A63-F67B-4B41-8A31-90B2E64E813E}" destId="{11620210-5DE8-4295-B3F4-03D2268545CC}" srcOrd="2" destOrd="0" presId="urn:microsoft.com/office/officeart/2005/8/layout/vProcess5"/>
    <dgm:cxn modelId="{52084F63-A03C-400D-840C-5D25FC506AEC}" type="presParOf" srcId="{46912A63-F67B-4B41-8A31-90B2E64E813E}" destId="{6DB80420-9EE5-4DF2-9888-63C3FA03B61E}" srcOrd="3" destOrd="0" presId="urn:microsoft.com/office/officeart/2005/8/layout/vProcess5"/>
    <dgm:cxn modelId="{49723824-7559-4DF3-894E-707E2C4F284D}" type="presParOf" srcId="{46912A63-F67B-4B41-8A31-90B2E64E813E}" destId="{83F6C8AD-E9F5-4E3C-8BBD-184AB5A440F4}" srcOrd="4" destOrd="0" presId="urn:microsoft.com/office/officeart/2005/8/layout/vProcess5"/>
    <dgm:cxn modelId="{2C7023A3-2C10-4989-9009-A2E3EB9C46E2}" type="presParOf" srcId="{46912A63-F67B-4B41-8A31-90B2E64E813E}" destId="{28C3CAFF-F25F-4661-A37C-4D304376A87A}" srcOrd="5" destOrd="0" presId="urn:microsoft.com/office/officeart/2005/8/layout/vProcess5"/>
    <dgm:cxn modelId="{A7ED9894-C2E7-4EFC-B2C7-72C26E4D1F00}" type="presParOf" srcId="{46912A63-F67B-4B41-8A31-90B2E64E813E}" destId="{6C91491D-4616-4753-A314-F4F19942C0AF}" srcOrd="6" destOrd="0" presId="urn:microsoft.com/office/officeart/2005/8/layout/vProcess5"/>
    <dgm:cxn modelId="{75C450A6-B3C0-4315-932B-DAD04C02C91D}" type="presParOf" srcId="{46912A63-F67B-4B41-8A31-90B2E64E813E}" destId="{74FF1C15-0703-467D-A94A-83506EC2C385}" srcOrd="7" destOrd="0" presId="urn:microsoft.com/office/officeart/2005/8/layout/vProcess5"/>
    <dgm:cxn modelId="{4F43F4B3-BCA4-4E9A-AF96-AC986445F6A6}" type="presParOf" srcId="{46912A63-F67B-4B41-8A31-90B2E64E813E}" destId="{E2767C57-5C8A-4291-A53F-4CD34B37F3BC}" srcOrd="8" destOrd="0" presId="urn:microsoft.com/office/officeart/2005/8/layout/vProcess5"/>
    <dgm:cxn modelId="{924C2C83-483F-4FD5-AB25-1251CAFB0242}" type="presParOf" srcId="{46912A63-F67B-4B41-8A31-90B2E64E813E}" destId="{B9DFEF9F-58CA-4BDB-88D0-AC19EBD2584F}" srcOrd="9" destOrd="0" presId="urn:microsoft.com/office/officeart/2005/8/layout/vProcess5"/>
    <dgm:cxn modelId="{92E0BB5E-8D2F-4278-9837-195A66AE3ECB}" type="presParOf" srcId="{46912A63-F67B-4B41-8A31-90B2E64E813E}" destId="{32521D01-7271-410F-878E-72DD918A908C}" srcOrd="10" destOrd="0" presId="urn:microsoft.com/office/officeart/2005/8/layout/vProcess5"/>
    <dgm:cxn modelId="{DCDF2198-ACE7-480E-8BFD-009B83232C23}" type="presParOf" srcId="{46912A63-F67B-4B41-8A31-90B2E64E813E}" destId="{10C54A6C-4A36-44D6-A44F-28C1F340D737}"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9D8FF5-61F4-488B-8F2B-97F89A38BC1E}"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it-IT"/>
        </a:p>
      </dgm:t>
    </dgm:pt>
    <dgm:pt modelId="{03CA8A20-7EC1-41C2-8A96-615716701DA2}">
      <dgm:prSet phldrT="[Testo]" custT="1"/>
      <dgm:spPr/>
      <dgm:t>
        <a:bodyPr/>
        <a:lstStyle/>
        <a:p>
          <a:r>
            <a:rPr lang="it-IT" sz="3200" b="1" i="0" baseline="0">
              <a:latin typeface="Raleway" pitchFamily="2" charset="0"/>
            </a:rPr>
            <a:t>per i dati relativi a produzione e gestione dei rifiuti urbani (RU) </a:t>
          </a:r>
          <a:endParaRPr lang="it-IT" sz="3200">
            <a:latin typeface="Raleway" pitchFamily="2" charset="0"/>
          </a:endParaRPr>
        </a:p>
      </dgm:t>
    </dgm:pt>
    <dgm:pt modelId="{48E7E92B-6D44-404F-8B8C-B8B3014EF661}" type="parTrans" cxnId="{3AD54223-AD6E-4353-A0CB-81977BA4F998}">
      <dgm:prSet/>
      <dgm:spPr/>
      <dgm:t>
        <a:bodyPr/>
        <a:lstStyle/>
        <a:p>
          <a:endParaRPr lang="it-IT" sz="1400">
            <a:latin typeface="Raleway" pitchFamily="2" charset="0"/>
          </a:endParaRPr>
        </a:p>
      </dgm:t>
    </dgm:pt>
    <dgm:pt modelId="{C3CEAAED-FC90-4495-9C59-05F83A0E7879}" type="sibTrans" cxnId="{3AD54223-AD6E-4353-A0CB-81977BA4F998}">
      <dgm:prSet/>
      <dgm:spPr/>
      <dgm:t>
        <a:bodyPr/>
        <a:lstStyle/>
        <a:p>
          <a:endParaRPr lang="it-IT" sz="1400">
            <a:latin typeface="Raleway" pitchFamily="2" charset="0"/>
          </a:endParaRPr>
        </a:p>
      </dgm:t>
    </dgm:pt>
    <dgm:pt modelId="{21DA4026-0C60-48DD-8384-5ABCF5DAD0D8}">
      <dgm:prSet phldrT="[Testo]" custT="1"/>
      <dgm:spPr/>
      <dgm:t>
        <a:bodyPr/>
        <a:lstStyle/>
        <a:p>
          <a:r>
            <a:rPr lang="it-IT" sz="3200" b="0" i="0" baseline="0" dirty="0">
              <a:latin typeface="Raleway" pitchFamily="2" charset="0"/>
            </a:rPr>
            <a:t>dal Data Base web </a:t>
          </a:r>
          <a:r>
            <a:rPr lang="it-IT" sz="3200" b="0" i="0" baseline="0" dirty="0" err="1">
              <a:latin typeface="Raleway" pitchFamily="2" charset="0"/>
            </a:rPr>
            <a:t>O.R.So</a:t>
          </a:r>
          <a:r>
            <a:rPr lang="it-IT" sz="3200" b="0" i="0" baseline="0" dirty="0">
              <a:latin typeface="Raleway" pitchFamily="2" charset="0"/>
            </a:rPr>
            <a:t>. articolato nei moduli Scheda Comuni e Scheda Impianti e dal Data Base M.U.D.</a:t>
          </a:r>
          <a:endParaRPr lang="it-IT" sz="3200" dirty="0">
            <a:latin typeface="Raleway" pitchFamily="2" charset="0"/>
          </a:endParaRPr>
        </a:p>
      </dgm:t>
    </dgm:pt>
    <dgm:pt modelId="{51E7D4EB-D2C9-47C7-8392-A27A535ECA2C}" type="parTrans" cxnId="{47C62FE0-F7A4-4CFD-8AC4-7125D33643E4}">
      <dgm:prSet/>
      <dgm:spPr/>
      <dgm:t>
        <a:bodyPr/>
        <a:lstStyle/>
        <a:p>
          <a:endParaRPr lang="it-IT" sz="1400">
            <a:latin typeface="Raleway" pitchFamily="2" charset="0"/>
          </a:endParaRPr>
        </a:p>
      </dgm:t>
    </dgm:pt>
    <dgm:pt modelId="{222B89C3-7C06-4DFD-9424-D87E031C4802}" type="sibTrans" cxnId="{47C62FE0-F7A4-4CFD-8AC4-7125D33643E4}">
      <dgm:prSet/>
      <dgm:spPr/>
      <dgm:t>
        <a:bodyPr/>
        <a:lstStyle/>
        <a:p>
          <a:endParaRPr lang="it-IT" sz="1400">
            <a:latin typeface="Raleway" pitchFamily="2" charset="0"/>
          </a:endParaRPr>
        </a:p>
      </dgm:t>
    </dgm:pt>
    <dgm:pt modelId="{E952ED53-E552-4553-9B58-B813B72475C5}">
      <dgm:prSet phldrT="[Testo]" custT="1"/>
      <dgm:spPr/>
      <dgm:t>
        <a:bodyPr/>
        <a:lstStyle/>
        <a:p>
          <a:r>
            <a:rPr lang="it-IT" sz="3200" b="1" i="0" baseline="0">
              <a:latin typeface="Raleway" pitchFamily="2" charset="0"/>
            </a:rPr>
            <a:t>per i dati di produzione e gestione dei rifiuti speciali (RS) </a:t>
          </a:r>
          <a:endParaRPr lang="it-IT" sz="3200">
            <a:latin typeface="Raleway" pitchFamily="2" charset="0"/>
          </a:endParaRPr>
        </a:p>
      </dgm:t>
    </dgm:pt>
    <dgm:pt modelId="{7C7AFF0D-F803-4B3B-A590-95DE9C483514}" type="parTrans" cxnId="{AAFC467A-4DEF-482B-9E61-AD33D9A39CD6}">
      <dgm:prSet/>
      <dgm:spPr/>
      <dgm:t>
        <a:bodyPr/>
        <a:lstStyle/>
        <a:p>
          <a:endParaRPr lang="it-IT" sz="1400">
            <a:latin typeface="Raleway" pitchFamily="2" charset="0"/>
          </a:endParaRPr>
        </a:p>
      </dgm:t>
    </dgm:pt>
    <dgm:pt modelId="{463B43F3-4FC9-412B-B8C8-F040017D6CD9}" type="sibTrans" cxnId="{AAFC467A-4DEF-482B-9E61-AD33D9A39CD6}">
      <dgm:prSet/>
      <dgm:spPr/>
      <dgm:t>
        <a:bodyPr/>
        <a:lstStyle/>
        <a:p>
          <a:endParaRPr lang="it-IT" sz="1400">
            <a:latin typeface="Raleway" pitchFamily="2" charset="0"/>
          </a:endParaRPr>
        </a:p>
      </dgm:t>
    </dgm:pt>
    <dgm:pt modelId="{6B82D17B-E441-4CCC-AFE0-3F9C3BAD0A67}">
      <dgm:prSet phldrT="[Testo]" custT="1"/>
      <dgm:spPr/>
      <dgm:t>
        <a:bodyPr/>
        <a:lstStyle/>
        <a:p>
          <a:r>
            <a:rPr lang="it-IT" sz="3200" b="1" i="0" baseline="0">
              <a:latin typeface="Raleway" pitchFamily="2" charset="0"/>
            </a:rPr>
            <a:t>per i dati autorizzativi </a:t>
          </a:r>
          <a:endParaRPr lang="it-IT" sz="3200">
            <a:latin typeface="Raleway" pitchFamily="2" charset="0"/>
          </a:endParaRPr>
        </a:p>
      </dgm:t>
    </dgm:pt>
    <dgm:pt modelId="{824D9F67-DCFF-47A8-BEE3-39DD892E77AB}" type="parTrans" cxnId="{DD911C7A-D68A-418B-86A1-9371DC019771}">
      <dgm:prSet/>
      <dgm:spPr/>
      <dgm:t>
        <a:bodyPr/>
        <a:lstStyle/>
        <a:p>
          <a:endParaRPr lang="it-IT" sz="1400">
            <a:latin typeface="Raleway" pitchFamily="2" charset="0"/>
          </a:endParaRPr>
        </a:p>
      </dgm:t>
    </dgm:pt>
    <dgm:pt modelId="{8B37B30C-8AA7-4998-B4BF-36E81DC778EF}" type="sibTrans" cxnId="{DD911C7A-D68A-418B-86A1-9371DC019771}">
      <dgm:prSet/>
      <dgm:spPr/>
      <dgm:t>
        <a:bodyPr/>
        <a:lstStyle/>
        <a:p>
          <a:endParaRPr lang="it-IT" sz="1400">
            <a:latin typeface="Raleway" pitchFamily="2" charset="0"/>
          </a:endParaRPr>
        </a:p>
      </dgm:t>
    </dgm:pt>
    <dgm:pt modelId="{6E65183E-575A-4E73-AAEC-31CB65DC30A6}">
      <dgm:prSet phldrT="[Testo]" custT="1"/>
      <dgm:spPr/>
      <dgm:t>
        <a:bodyPr/>
        <a:lstStyle/>
        <a:p>
          <a:r>
            <a:rPr lang="it-IT" sz="3200" b="0" i="0" baseline="0" dirty="0">
              <a:latin typeface="Raleway" pitchFamily="2" charset="0"/>
            </a:rPr>
            <a:t>dal portale AIA della Regione Emilia-Romagna e attraverso i sistemi informativi di ARPAE.</a:t>
          </a:r>
          <a:endParaRPr lang="it-IT" sz="3200" dirty="0">
            <a:latin typeface="Raleway" pitchFamily="2" charset="0"/>
          </a:endParaRPr>
        </a:p>
      </dgm:t>
    </dgm:pt>
    <dgm:pt modelId="{50327AE6-81AC-4914-A3FD-5E0599493A8B}" type="parTrans" cxnId="{7208864C-A400-43BA-8060-29817D7E36CD}">
      <dgm:prSet/>
      <dgm:spPr/>
      <dgm:t>
        <a:bodyPr/>
        <a:lstStyle/>
        <a:p>
          <a:endParaRPr lang="it-IT" sz="1400">
            <a:latin typeface="Raleway" pitchFamily="2" charset="0"/>
          </a:endParaRPr>
        </a:p>
      </dgm:t>
    </dgm:pt>
    <dgm:pt modelId="{D3C3E967-F738-4590-8611-8108BDC49BFD}" type="sibTrans" cxnId="{7208864C-A400-43BA-8060-29817D7E36CD}">
      <dgm:prSet/>
      <dgm:spPr/>
      <dgm:t>
        <a:bodyPr/>
        <a:lstStyle/>
        <a:p>
          <a:endParaRPr lang="it-IT" sz="1400">
            <a:latin typeface="Raleway" pitchFamily="2" charset="0"/>
          </a:endParaRPr>
        </a:p>
      </dgm:t>
    </dgm:pt>
    <dgm:pt modelId="{C37A9AB1-547E-44A5-9844-50D94607E843}">
      <dgm:prSet phldrT="[Testo]" custT="1"/>
      <dgm:spPr/>
      <dgm:t>
        <a:bodyPr/>
        <a:lstStyle/>
        <a:p>
          <a:r>
            <a:rPr lang="it-IT" sz="3200" b="0" i="0" baseline="0" dirty="0">
              <a:latin typeface="Raleway" pitchFamily="2" charset="0"/>
            </a:rPr>
            <a:t>dai Data Base M.U.D. contenenti le dichiarazioni presentate (bonificate) e dal Data Base web </a:t>
          </a:r>
          <a:r>
            <a:rPr lang="it-IT" sz="3200" b="0" i="0" baseline="0" dirty="0" err="1">
              <a:latin typeface="Raleway" pitchFamily="2" charset="0"/>
            </a:rPr>
            <a:t>O.R.So</a:t>
          </a:r>
          <a:r>
            <a:rPr lang="it-IT" sz="3200" b="0" i="0" baseline="0" dirty="0">
              <a:latin typeface="Raleway" pitchFamily="2" charset="0"/>
            </a:rPr>
            <a:t>. Scheda Impianti</a:t>
          </a:r>
          <a:endParaRPr lang="it-IT" sz="3200" dirty="0">
            <a:latin typeface="Raleway" pitchFamily="2" charset="0"/>
          </a:endParaRPr>
        </a:p>
      </dgm:t>
    </dgm:pt>
    <dgm:pt modelId="{E4792A84-D62F-4042-8A4B-B3F73CB7D919}" type="sibTrans" cxnId="{5F5B6EAA-9F33-41E3-85EF-D87E4C0946D7}">
      <dgm:prSet/>
      <dgm:spPr/>
      <dgm:t>
        <a:bodyPr/>
        <a:lstStyle/>
        <a:p>
          <a:endParaRPr lang="it-IT" sz="1400">
            <a:latin typeface="Raleway" pitchFamily="2" charset="0"/>
          </a:endParaRPr>
        </a:p>
      </dgm:t>
    </dgm:pt>
    <dgm:pt modelId="{E1726295-B562-4ACB-A397-080741E943E9}" type="parTrans" cxnId="{5F5B6EAA-9F33-41E3-85EF-D87E4C0946D7}">
      <dgm:prSet/>
      <dgm:spPr/>
      <dgm:t>
        <a:bodyPr/>
        <a:lstStyle/>
        <a:p>
          <a:endParaRPr lang="it-IT" sz="1400">
            <a:latin typeface="Raleway" pitchFamily="2" charset="0"/>
          </a:endParaRPr>
        </a:p>
      </dgm:t>
    </dgm:pt>
    <dgm:pt modelId="{930C219E-69AC-4169-9DB7-4E8DB4D0D81E}" type="pres">
      <dgm:prSet presAssocID="{2A9D8FF5-61F4-488B-8F2B-97F89A38BC1E}" presName="linear" presStyleCnt="0">
        <dgm:presLayoutVars>
          <dgm:dir/>
          <dgm:animLvl val="lvl"/>
          <dgm:resizeHandles val="exact"/>
        </dgm:presLayoutVars>
      </dgm:prSet>
      <dgm:spPr/>
    </dgm:pt>
    <dgm:pt modelId="{F54A3B75-6DD5-4FBF-AAE1-3AFE94DE5493}" type="pres">
      <dgm:prSet presAssocID="{03CA8A20-7EC1-41C2-8A96-615716701DA2}" presName="parentLin" presStyleCnt="0"/>
      <dgm:spPr/>
    </dgm:pt>
    <dgm:pt modelId="{5BD2B6A5-AAC2-4DF9-83A5-97E3E74DED26}" type="pres">
      <dgm:prSet presAssocID="{03CA8A20-7EC1-41C2-8A96-615716701DA2}" presName="parentLeftMargin" presStyleLbl="node1" presStyleIdx="0" presStyleCnt="3"/>
      <dgm:spPr/>
    </dgm:pt>
    <dgm:pt modelId="{ADF68E50-74C6-4FFF-A145-4DDEA9231957}" type="pres">
      <dgm:prSet presAssocID="{03CA8A20-7EC1-41C2-8A96-615716701DA2}" presName="parentText" presStyleLbl="node1" presStyleIdx="0" presStyleCnt="3" custScaleX="105104">
        <dgm:presLayoutVars>
          <dgm:chMax val="0"/>
          <dgm:bulletEnabled val="1"/>
        </dgm:presLayoutVars>
      </dgm:prSet>
      <dgm:spPr/>
    </dgm:pt>
    <dgm:pt modelId="{8A41A7AA-F116-4BEC-B226-48EBAAF21346}" type="pres">
      <dgm:prSet presAssocID="{03CA8A20-7EC1-41C2-8A96-615716701DA2}" presName="negativeSpace" presStyleCnt="0"/>
      <dgm:spPr/>
    </dgm:pt>
    <dgm:pt modelId="{426A2C77-7CD1-4F57-A2F8-2BB4754B0B2C}" type="pres">
      <dgm:prSet presAssocID="{03CA8A20-7EC1-41C2-8A96-615716701DA2}" presName="childText" presStyleLbl="conFgAcc1" presStyleIdx="0" presStyleCnt="3">
        <dgm:presLayoutVars>
          <dgm:bulletEnabled val="1"/>
        </dgm:presLayoutVars>
      </dgm:prSet>
      <dgm:spPr/>
    </dgm:pt>
    <dgm:pt modelId="{561A19E2-34EF-4C38-A02B-C0AA352D5595}" type="pres">
      <dgm:prSet presAssocID="{C3CEAAED-FC90-4495-9C59-05F83A0E7879}" presName="spaceBetweenRectangles" presStyleCnt="0"/>
      <dgm:spPr/>
    </dgm:pt>
    <dgm:pt modelId="{1B5A76A4-FA80-49FB-9543-E18103AA09F7}" type="pres">
      <dgm:prSet presAssocID="{E952ED53-E552-4553-9B58-B813B72475C5}" presName="parentLin" presStyleCnt="0"/>
      <dgm:spPr/>
    </dgm:pt>
    <dgm:pt modelId="{AB0FD302-6758-4151-A344-9D6D82757218}" type="pres">
      <dgm:prSet presAssocID="{E952ED53-E552-4553-9B58-B813B72475C5}" presName="parentLeftMargin" presStyleLbl="node1" presStyleIdx="0" presStyleCnt="3"/>
      <dgm:spPr/>
    </dgm:pt>
    <dgm:pt modelId="{CABAF522-3BE0-41E6-9935-BD4D7FF398B7}" type="pres">
      <dgm:prSet presAssocID="{E952ED53-E552-4553-9B58-B813B72475C5}" presName="parentText" presStyleLbl="node1" presStyleIdx="1" presStyleCnt="3" custScaleX="105104">
        <dgm:presLayoutVars>
          <dgm:chMax val="0"/>
          <dgm:bulletEnabled val="1"/>
        </dgm:presLayoutVars>
      </dgm:prSet>
      <dgm:spPr/>
    </dgm:pt>
    <dgm:pt modelId="{D1C3D227-DA36-4C31-A6AF-A010249A0F70}" type="pres">
      <dgm:prSet presAssocID="{E952ED53-E552-4553-9B58-B813B72475C5}" presName="negativeSpace" presStyleCnt="0"/>
      <dgm:spPr/>
    </dgm:pt>
    <dgm:pt modelId="{6A24E637-7666-4186-B632-225FA1510C6E}" type="pres">
      <dgm:prSet presAssocID="{E952ED53-E552-4553-9B58-B813B72475C5}" presName="childText" presStyleLbl="conFgAcc1" presStyleIdx="1" presStyleCnt="3">
        <dgm:presLayoutVars>
          <dgm:bulletEnabled val="1"/>
        </dgm:presLayoutVars>
      </dgm:prSet>
      <dgm:spPr/>
    </dgm:pt>
    <dgm:pt modelId="{FA0FCEDC-09DF-4AD6-9BE4-4299797BCA19}" type="pres">
      <dgm:prSet presAssocID="{463B43F3-4FC9-412B-B8C8-F040017D6CD9}" presName="spaceBetweenRectangles" presStyleCnt="0"/>
      <dgm:spPr/>
    </dgm:pt>
    <dgm:pt modelId="{49E5C9A6-2371-40CE-901B-FE6248197FA6}" type="pres">
      <dgm:prSet presAssocID="{6B82D17B-E441-4CCC-AFE0-3F9C3BAD0A67}" presName="parentLin" presStyleCnt="0"/>
      <dgm:spPr/>
    </dgm:pt>
    <dgm:pt modelId="{EB704BE2-E88A-4267-AC06-1B73D3F79518}" type="pres">
      <dgm:prSet presAssocID="{6B82D17B-E441-4CCC-AFE0-3F9C3BAD0A67}" presName="parentLeftMargin" presStyleLbl="node1" presStyleIdx="1" presStyleCnt="3"/>
      <dgm:spPr/>
    </dgm:pt>
    <dgm:pt modelId="{5F2F6233-7B16-49BB-A3F6-EF6C49227902}" type="pres">
      <dgm:prSet presAssocID="{6B82D17B-E441-4CCC-AFE0-3F9C3BAD0A67}" presName="parentText" presStyleLbl="node1" presStyleIdx="2" presStyleCnt="3" custScaleX="105104">
        <dgm:presLayoutVars>
          <dgm:chMax val="0"/>
          <dgm:bulletEnabled val="1"/>
        </dgm:presLayoutVars>
      </dgm:prSet>
      <dgm:spPr/>
    </dgm:pt>
    <dgm:pt modelId="{828222DB-FF63-4D47-8115-F075A7E97109}" type="pres">
      <dgm:prSet presAssocID="{6B82D17B-E441-4CCC-AFE0-3F9C3BAD0A67}" presName="negativeSpace" presStyleCnt="0"/>
      <dgm:spPr/>
    </dgm:pt>
    <dgm:pt modelId="{FDDEAAEE-0889-415D-896D-3B544E0A2CA6}" type="pres">
      <dgm:prSet presAssocID="{6B82D17B-E441-4CCC-AFE0-3F9C3BAD0A67}" presName="childText" presStyleLbl="conFgAcc1" presStyleIdx="2" presStyleCnt="3">
        <dgm:presLayoutVars>
          <dgm:bulletEnabled val="1"/>
        </dgm:presLayoutVars>
      </dgm:prSet>
      <dgm:spPr/>
    </dgm:pt>
  </dgm:ptLst>
  <dgm:cxnLst>
    <dgm:cxn modelId="{0CBF141C-7C2A-477F-A38E-D8DA2DB32E86}" type="presOf" srcId="{21DA4026-0C60-48DD-8384-5ABCF5DAD0D8}" destId="{426A2C77-7CD1-4F57-A2F8-2BB4754B0B2C}" srcOrd="0" destOrd="0" presId="urn:microsoft.com/office/officeart/2005/8/layout/list1"/>
    <dgm:cxn modelId="{3AD54223-AD6E-4353-A0CB-81977BA4F998}" srcId="{2A9D8FF5-61F4-488B-8F2B-97F89A38BC1E}" destId="{03CA8A20-7EC1-41C2-8A96-615716701DA2}" srcOrd="0" destOrd="0" parTransId="{48E7E92B-6D44-404F-8B8C-B8B3014EF661}" sibTransId="{C3CEAAED-FC90-4495-9C59-05F83A0E7879}"/>
    <dgm:cxn modelId="{34630B41-2B73-42FF-BA7E-B4D4F9B05158}" type="presOf" srcId="{6E65183E-575A-4E73-AAEC-31CB65DC30A6}" destId="{FDDEAAEE-0889-415D-896D-3B544E0A2CA6}" srcOrd="0" destOrd="0" presId="urn:microsoft.com/office/officeart/2005/8/layout/list1"/>
    <dgm:cxn modelId="{FF12C665-018B-4F75-825C-2326F3B92786}" type="presOf" srcId="{6B82D17B-E441-4CCC-AFE0-3F9C3BAD0A67}" destId="{5F2F6233-7B16-49BB-A3F6-EF6C49227902}" srcOrd="1" destOrd="0" presId="urn:microsoft.com/office/officeart/2005/8/layout/list1"/>
    <dgm:cxn modelId="{7208864C-A400-43BA-8060-29817D7E36CD}" srcId="{6B82D17B-E441-4CCC-AFE0-3F9C3BAD0A67}" destId="{6E65183E-575A-4E73-AAEC-31CB65DC30A6}" srcOrd="0" destOrd="0" parTransId="{50327AE6-81AC-4914-A3FD-5E0599493A8B}" sibTransId="{D3C3E967-F738-4590-8611-8108BDC49BFD}"/>
    <dgm:cxn modelId="{3E825C71-C088-4A86-AAF9-27950EB27A93}" type="presOf" srcId="{C37A9AB1-547E-44A5-9844-50D94607E843}" destId="{6A24E637-7666-4186-B632-225FA1510C6E}" srcOrd="0" destOrd="0" presId="urn:microsoft.com/office/officeart/2005/8/layout/list1"/>
    <dgm:cxn modelId="{DD911C7A-D68A-418B-86A1-9371DC019771}" srcId="{2A9D8FF5-61F4-488B-8F2B-97F89A38BC1E}" destId="{6B82D17B-E441-4CCC-AFE0-3F9C3BAD0A67}" srcOrd="2" destOrd="0" parTransId="{824D9F67-DCFF-47A8-BEE3-39DD892E77AB}" sibTransId="{8B37B30C-8AA7-4998-B4BF-36E81DC778EF}"/>
    <dgm:cxn modelId="{AAFC467A-4DEF-482B-9E61-AD33D9A39CD6}" srcId="{2A9D8FF5-61F4-488B-8F2B-97F89A38BC1E}" destId="{E952ED53-E552-4553-9B58-B813B72475C5}" srcOrd="1" destOrd="0" parTransId="{7C7AFF0D-F803-4B3B-A590-95DE9C483514}" sibTransId="{463B43F3-4FC9-412B-B8C8-F040017D6CD9}"/>
    <dgm:cxn modelId="{5ABB65A6-1878-4065-AD3B-C5AC55710E02}" type="presOf" srcId="{E952ED53-E552-4553-9B58-B813B72475C5}" destId="{CABAF522-3BE0-41E6-9935-BD4D7FF398B7}" srcOrd="1" destOrd="0" presId="urn:microsoft.com/office/officeart/2005/8/layout/list1"/>
    <dgm:cxn modelId="{5F5B6EAA-9F33-41E3-85EF-D87E4C0946D7}" srcId="{E952ED53-E552-4553-9B58-B813B72475C5}" destId="{C37A9AB1-547E-44A5-9844-50D94607E843}" srcOrd="0" destOrd="0" parTransId="{E1726295-B562-4ACB-A397-080741E943E9}" sibTransId="{E4792A84-D62F-4042-8A4B-B3F73CB7D919}"/>
    <dgm:cxn modelId="{DAA57FC6-BEE4-4F05-8251-F714B914421C}" type="presOf" srcId="{2A9D8FF5-61F4-488B-8F2B-97F89A38BC1E}" destId="{930C219E-69AC-4169-9DB7-4E8DB4D0D81E}" srcOrd="0" destOrd="0" presId="urn:microsoft.com/office/officeart/2005/8/layout/list1"/>
    <dgm:cxn modelId="{339CEED5-56F1-4D8C-8098-BB1EF2C2B0F2}" type="presOf" srcId="{03CA8A20-7EC1-41C2-8A96-615716701DA2}" destId="{5BD2B6A5-AAC2-4DF9-83A5-97E3E74DED26}" srcOrd="0" destOrd="0" presId="urn:microsoft.com/office/officeart/2005/8/layout/list1"/>
    <dgm:cxn modelId="{47C62FE0-F7A4-4CFD-8AC4-7125D33643E4}" srcId="{03CA8A20-7EC1-41C2-8A96-615716701DA2}" destId="{21DA4026-0C60-48DD-8384-5ABCF5DAD0D8}" srcOrd="0" destOrd="0" parTransId="{51E7D4EB-D2C9-47C7-8392-A27A535ECA2C}" sibTransId="{222B89C3-7C06-4DFD-9424-D87E031C4802}"/>
    <dgm:cxn modelId="{21296DE1-33E4-4958-8E42-9D8BF949A31B}" type="presOf" srcId="{E952ED53-E552-4553-9B58-B813B72475C5}" destId="{AB0FD302-6758-4151-A344-9D6D82757218}" srcOrd="0" destOrd="0" presId="urn:microsoft.com/office/officeart/2005/8/layout/list1"/>
    <dgm:cxn modelId="{D2ABE9FA-56EB-4085-9F9C-4EA71192AC78}" type="presOf" srcId="{6B82D17B-E441-4CCC-AFE0-3F9C3BAD0A67}" destId="{EB704BE2-E88A-4267-AC06-1B73D3F79518}" srcOrd="0" destOrd="0" presId="urn:microsoft.com/office/officeart/2005/8/layout/list1"/>
    <dgm:cxn modelId="{7324BEFF-11DD-4F90-9C2C-FC351A9CDEDE}" type="presOf" srcId="{03CA8A20-7EC1-41C2-8A96-615716701DA2}" destId="{ADF68E50-74C6-4FFF-A145-4DDEA9231957}" srcOrd="1" destOrd="0" presId="urn:microsoft.com/office/officeart/2005/8/layout/list1"/>
    <dgm:cxn modelId="{220B96D8-8491-4411-A7A6-E619CC65D882}" type="presParOf" srcId="{930C219E-69AC-4169-9DB7-4E8DB4D0D81E}" destId="{F54A3B75-6DD5-4FBF-AAE1-3AFE94DE5493}" srcOrd="0" destOrd="0" presId="urn:microsoft.com/office/officeart/2005/8/layout/list1"/>
    <dgm:cxn modelId="{40E60D34-88F9-43D7-AD82-03A4E69CD9D1}" type="presParOf" srcId="{F54A3B75-6DD5-4FBF-AAE1-3AFE94DE5493}" destId="{5BD2B6A5-AAC2-4DF9-83A5-97E3E74DED26}" srcOrd="0" destOrd="0" presId="urn:microsoft.com/office/officeart/2005/8/layout/list1"/>
    <dgm:cxn modelId="{4568F5B0-AABC-4554-AB49-6324756F7980}" type="presParOf" srcId="{F54A3B75-6DD5-4FBF-AAE1-3AFE94DE5493}" destId="{ADF68E50-74C6-4FFF-A145-4DDEA9231957}" srcOrd="1" destOrd="0" presId="urn:microsoft.com/office/officeart/2005/8/layout/list1"/>
    <dgm:cxn modelId="{54E1ADB5-085B-4C4D-A7BB-DE09D4BE9956}" type="presParOf" srcId="{930C219E-69AC-4169-9DB7-4E8DB4D0D81E}" destId="{8A41A7AA-F116-4BEC-B226-48EBAAF21346}" srcOrd="1" destOrd="0" presId="urn:microsoft.com/office/officeart/2005/8/layout/list1"/>
    <dgm:cxn modelId="{990E5079-00F4-401D-BEE8-A6252361AD22}" type="presParOf" srcId="{930C219E-69AC-4169-9DB7-4E8DB4D0D81E}" destId="{426A2C77-7CD1-4F57-A2F8-2BB4754B0B2C}" srcOrd="2" destOrd="0" presId="urn:microsoft.com/office/officeart/2005/8/layout/list1"/>
    <dgm:cxn modelId="{1A512616-4405-44B4-ACC4-D0727285FCB5}" type="presParOf" srcId="{930C219E-69AC-4169-9DB7-4E8DB4D0D81E}" destId="{561A19E2-34EF-4C38-A02B-C0AA352D5595}" srcOrd="3" destOrd="0" presId="urn:microsoft.com/office/officeart/2005/8/layout/list1"/>
    <dgm:cxn modelId="{96A3CCB3-5B3A-46DA-87EA-4FC6972D2AF6}" type="presParOf" srcId="{930C219E-69AC-4169-9DB7-4E8DB4D0D81E}" destId="{1B5A76A4-FA80-49FB-9543-E18103AA09F7}" srcOrd="4" destOrd="0" presId="urn:microsoft.com/office/officeart/2005/8/layout/list1"/>
    <dgm:cxn modelId="{3F9346FF-49C4-4148-A79C-7D0F84B473EE}" type="presParOf" srcId="{1B5A76A4-FA80-49FB-9543-E18103AA09F7}" destId="{AB0FD302-6758-4151-A344-9D6D82757218}" srcOrd="0" destOrd="0" presId="urn:microsoft.com/office/officeart/2005/8/layout/list1"/>
    <dgm:cxn modelId="{EC078AB4-436C-4454-9B84-F836010C0A61}" type="presParOf" srcId="{1B5A76A4-FA80-49FB-9543-E18103AA09F7}" destId="{CABAF522-3BE0-41E6-9935-BD4D7FF398B7}" srcOrd="1" destOrd="0" presId="urn:microsoft.com/office/officeart/2005/8/layout/list1"/>
    <dgm:cxn modelId="{417F86D0-CF93-4205-B4D1-E43D38697348}" type="presParOf" srcId="{930C219E-69AC-4169-9DB7-4E8DB4D0D81E}" destId="{D1C3D227-DA36-4C31-A6AF-A010249A0F70}" srcOrd="5" destOrd="0" presId="urn:microsoft.com/office/officeart/2005/8/layout/list1"/>
    <dgm:cxn modelId="{F689862C-2347-49A3-BDFE-721014204845}" type="presParOf" srcId="{930C219E-69AC-4169-9DB7-4E8DB4D0D81E}" destId="{6A24E637-7666-4186-B632-225FA1510C6E}" srcOrd="6" destOrd="0" presId="urn:microsoft.com/office/officeart/2005/8/layout/list1"/>
    <dgm:cxn modelId="{6B8A8480-DA3D-410F-9E06-C41CDA3F9094}" type="presParOf" srcId="{930C219E-69AC-4169-9DB7-4E8DB4D0D81E}" destId="{FA0FCEDC-09DF-4AD6-9BE4-4299797BCA19}" srcOrd="7" destOrd="0" presId="urn:microsoft.com/office/officeart/2005/8/layout/list1"/>
    <dgm:cxn modelId="{84AE68CC-F0F0-4099-8768-93F19243032C}" type="presParOf" srcId="{930C219E-69AC-4169-9DB7-4E8DB4D0D81E}" destId="{49E5C9A6-2371-40CE-901B-FE6248197FA6}" srcOrd="8" destOrd="0" presId="urn:microsoft.com/office/officeart/2005/8/layout/list1"/>
    <dgm:cxn modelId="{6EE2E97D-AF5F-4AF9-BD18-C2C659DA0EA6}" type="presParOf" srcId="{49E5C9A6-2371-40CE-901B-FE6248197FA6}" destId="{EB704BE2-E88A-4267-AC06-1B73D3F79518}" srcOrd="0" destOrd="0" presId="urn:microsoft.com/office/officeart/2005/8/layout/list1"/>
    <dgm:cxn modelId="{9D761DC6-4918-4C79-A418-8DC97040CFBF}" type="presParOf" srcId="{49E5C9A6-2371-40CE-901B-FE6248197FA6}" destId="{5F2F6233-7B16-49BB-A3F6-EF6C49227902}" srcOrd="1" destOrd="0" presId="urn:microsoft.com/office/officeart/2005/8/layout/list1"/>
    <dgm:cxn modelId="{F4737491-CE1C-4054-AABE-11D5E6DD3872}" type="presParOf" srcId="{930C219E-69AC-4169-9DB7-4E8DB4D0D81E}" destId="{828222DB-FF63-4D47-8115-F075A7E97109}" srcOrd="9" destOrd="0" presId="urn:microsoft.com/office/officeart/2005/8/layout/list1"/>
    <dgm:cxn modelId="{7CAFEE96-3260-46C1-A3F2-401ED86B1623}" type="presParOf" srcId="{930C219E-69AC-4169-9DB7-4E8DB4D0D81E}" destId="{FDDEAAEE-0889-415D-896D-3B544E0A2CA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4824F5-8C1E-48CF-90A4-667DD4CF41A2}"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it-IT"/>
        </a:p>
      </dgm:t>
    </dgm:pt>
    <dgm:pt modelId="{797A28CC-8BA6-4DC2-A571-324641EDE4FE}">
      <dgm:prSet phldrT="[Testo]"/>
      <dgm:spPr/>
      <dgm:t>
        <a:bodyPr/>
        <a:lstStyle/>
        <a:p>
          <a:r>
            <a:rPr lang="it-IT"/>
            <a:t>ANNUALMENTE</a:t>
          </a:r>
          <a:br>
            <a:rPr lang="it-IT"/>
          </a:br>
          <a:r>
            <a:rPr lang="it-IT"/>
            <a:t>dati consuntivi riferiti all’annualità precedente</a:t>
          </a:r>
        </a:p>
      </dgm:t>
    </dgm:pt>
    <dgm:pt modelId="{48BB3215-5B08-486D-89FA-D1711E678CA8}" type="parTrans" cxnId="{E6E5C58F-3BC7-4A3A-B2E4-8C199DFE7AEB}">
      <dgm:prSet/>
      <dgm:spPr/>
      <dgm:t>
        <a:bodyPr/>
        <a:lstStyle/>
        <a:p>
          <a:endParaRPr lang="it-IT"/>
        </a:p>
      </dgm:t>
    </dgm:pt>
    <dgm:pt modelId="{53639446-4CCA-4330-A109-8A4E3E3753CC}" type="sibTrans" cxnId="{E6E5C58F-3BC7-4A3A-B2E4-8C199DFE7AEB}">
      <dgm:prSet/>
      <dgm:spPr/>
      <dgm:t>
        <a:bodyPr/>
        <a:lstStyle/>
        <a:p>
          <a:endParaRPr lang="it-IT"/>
        </a:p>
      </dgm:t>
    </dgm:pt>
    <dgm:pt modelId="{D7982177-0180-4521-B5B3-A44AF8AE2C9A}">
      <dgm:prSet phldrT="[Testo]"/>
      <dgm:spPr/>
      <dgm:t>
        <a:bodyPr/>
        <a:lstStyle/>
        <a:p>
          <a:r>
            <a:rPr lang="it-IT"/>
            <a:t>Entro il 30 aprile da parte dei comuni (o per essi dal gestore del servizio di raccolta su delega del Comune) </a:t>
          </a:r>
        </a:p>
      </dgm:t>
    </dgm:pt>
    <dgm:pt modelId="{4A6BBE05-160B-4158-BA12-530444166E24}" type="parTrans" cxnId="{70CF264D-9B46-4E46-9DCD-1C93D1DD10EA}">
      <dgm:prSet/>
      <dgm:spPr/>
      <dgm:t>
        <a:bodyPr/>
        <a:lstStyle/>
        <a:p>
          <a:endParaRPr lang="it-IT"/>
        </a:p>
      </dgm:t>
    </dgm:pt>
    <dgm:pt modelId="{2CC62EA0-DC09-46B3-8C94-C31D6FEEF5A4}" type="sibTrans" cxnId="{70CF264D-9B46-4E46-9DCD-1C93D1DD10EA}">
      <dgm:prSet/>
      <dgm:spPr/>
      <dgm:t>
        <a:bodyPr/>
        <a:lstStyle/>
        <a:p>
          <a:endParaRPr lang="it-IT"/>
        </a:p>
      </dgm:t>
    </dgm:pt>
    <dgm:pt modelId="{1C24E85D-3025-4A1F-8C60-5FBC582C511B}">
      <dgm:prSet phldrT="[Testo]"/>
      <dgm:spPr/>
      <dgm:t>
        <a:bodyPr/>
        <a:lstStyle/>
        <a:p>
          <a:r>
            <a:rPr lang="it-IT"/>
            <a:t>Entro il 31 maggio da parte dei Gestori degli impianti </a:t>
          </a:r>
        </a:p>
      </dgm:t>
    </dgm:pt>
    <dgm:pt modelId="{26C48F37-DA74-474A-880F-9C7425439530}" type="parTrans" cxnId="{F71769E6-DD67-4ADE-96BF-4021514143EE}">
      <dgm:prSet/>
      <dgm:spPr/>
      <dgm:t>
        <a:bodyPr/>
        <a:lstStyle/>
        <a:p>
          <a:endParaRPr lang="it-IT"/>
        </a:p>
      </dgm:t>
    </dgm:pt>
    <dgm:pt modelId="{EC2D0BCC-ABE4-4390-BAD0-7E4AE2C1029F}" type="sibTrans" cxnId="{F71769E6-DD67-4ADE-96BF-4021514143EE}">
      <dgm:prSet/>
      <dgm:spPr/>
      <dgm:t>
        <a:bodyPr/>
        <a:lstStyle/>
        <a:p>
          <a:endParaRPr lang="it-IT"/>
        </a:p>
      </dgm:t>
    </dgm:pt>
    <dgm:pt modelId="{B9686D4E-08AD-46C3-907A-490E1F7A7541}">
      <dgm:prSet phldrT="[Testo]"/>
      <dgm:spPr/>
      <dgm:t>
        <a:bodyPr/>
        <a:lstStyle/>
        <a:p>
          <a:r>
            <a:rPr lang="it-IT"/>
            <a:t>SEMESTRALMENTE</a:t>
          </a:r>
          <a:br>
            <a:rPr lang="it-IT"/>
          </a:br>
          <a:r>
            <a:rPr lang="it-IT"/>
            <a:t>dati riferiti al periodo gennaio-giugno dell’annualità in corso</a:t>
          </a:r>
        </a:p>
      </dgm:t>
    </dgm:pt>
    <dgm:pt modelId="{675C1F77-7693-4EBD-B2CE-8F5924437F6E}" type="parTrans" cxnId="{828BC729-E897-4100-B0C8-6A7863F51FBA}">
      <dgm:prSet/>
      <dgm:spPr/>
      <dgm:t>
        <a:bodyPr/>
        <a:lstStyle/>
        <a:p>
          <a:endParaRPr lang="it-IT"/>
        </a:p>
      </dgm:t>
    </dgm:pt>
    <dgm:pt modelId="{0A362001-8E0A-4D6A-BC9C-46E89C3532BF}" type="sibTrans" cxnId="{828BC729-E897-4100-B0C8-6A7863F51FBA}">
      <dgm:prSet/>
      <dgm:spPr/>
      <dgm:t>
        <a:bodyPr/>
        <a:lstStyle/>
        <a:p>
          <a:endParaRPr lang="it-IT"/>
        </a:p>
      </dgm:t>
    </dgm:pt>
    <dgm:pt modelId="{7A2A8375-22D9-4711-B1B4-5A49BB106BF1}">
      <dgm:prSet phldrT="[Testo]"/>
      <dgm:spPr/>
      <dgm:t>
        <a:bodyPr/>
        <a:lstStyle/>
        <a:p>
          <a:r>
            <a:rPr lang="it-IT" dirty="0"/>
            <a:t>La Regione Emilia Romagna ha richiesto, con DGR 1238/2016, la compilazione semestrale (entro il 31 agosto) da parte dei gestori del servizio di raccolta e da parte dei gestori degli impianti: TM/TMB, termovalorizzatori e discariche, piattaforme e trasbordi da cui transitano i rifiuti indifferenziati residui</a:t>
          </a:r>
        </a:p>
      </dgm:t>
    </dgm:pt>
    <dgm:pt modelId="{759B93F5-5736-4CA1-B93F-BFD20B664481}" type="parTrans" cxnId="{817A4059-B836-46FE-AE80-CBE41B8D8BB7}">
      <dgm:prSet/>
      <dgm:spPr/>
      <dgm:t>
        <a:bodyPr/>
        <a:lstStyle/>
        <a:p>
          <a:endParaRPr lang="it-IT"/>
        </a:p>
      </dgm:t>
    </dgm:pt>
    <dgm:pt modelId="{165770D0-822D-40C8-8D41-B795B1ADE73C}" type="sibTrans" cxnId="{817A4059-B836-46FE-AE80-CBE41B8D8BB7}">
      <dgm:prSet/>
      <dgm:spPr/>
      <dgm:t>
        <a:bodyPr/>
        <a:lstStyle/>
        <a:p>
          <a:endParaRPr lang="it-IT"/>
        </a:p>
      </dgm:t>
    </dgm:pt>
    <dgm:pt modelId="{E466ECDB-C756-41DE-BCBA-3C3187A4F4D9}">
      <dgm:prSet/>
      <dgm:spPr/>
      <dgm:t>
        <a:bodyPr/>
        <a:lstStyle/>
        <a:p>
          <a:r>
            <a:rPr lang="it-IT"/>
            <a:t>Elaborazione </a:t>
          </a:r>
          <a:r>
            <a:rPr lang="it-IT" b="1"/>
            <a:t>Rapporto sulla gestione dei rifiuti</a:t>
          </a:r>
          <a:endParaRPr lang="it-IT"/>
        </a:p>
      </dgm:t>
    </dgm:pt>
    <dgm:pt modelId="{EBF5728C-ACA8-4979-8A84-C15EF95B9E3C}" type="parTrans" cxnId="{2973638D-AF5E-4671-AC82-AFAFC43B141A}">
      <dgm:prSet/>
      <dgm:spPr/>
      <dgm:t>
        <a:bodyPr/>
        <a:lstStyle/>
        <a:p>
          <a:endParaRPr lang="it-IT"/>
        </a:p>
      </dgm:t>
    </dgm:pt>
    <dgm:pt modelId="{C622B295-04AB-4C89-A2A6-3E28928CF51F}" type="sibTrans" cxnId="{2973638D-AF5E-4671-AC82-AFAFC43B141A}">
      <dgm:prSet/>
      <dgm:spPr/>
      <dgm:t>
        <a:bodyPr/>
        <a:lstStyle/>
        <a:p>
          <a:endParaRPr lang="it-IT"/>
        </a:p>
      </dgm:t>
    </dgm:pt>
    <dgm:pt modelId="{92174DE5-D782-4253-AC6C-2F526D8010FD}">
      <dgm:prSet phldrT="[Testo]"/>
      <dgm:spPr/>
      <dgm:t>
        <a:bodyPr/>
        <a:lstStyle/>
        <a:p>
          <a:r>
            <a:rPr lang="it-IT" b="1"/>
            <a:t>Delibera</a:t>
          </a:r>
          <a:r>
            <a:rPr lang="it-IT"/>
            <a:t> di Giunta Regionale </a:t>
          </a:r>
          <a:r>
            <a:rPr lang="it-IT" b="1"/>
            <a:t>di monitoraggio</a:t>
          </a:r>
        </a:p>
      </dgm:t>
    </dgm:pt>
    <dgm:pt modelId="{03E971B9-4F8A-48BF-BA0C-24E6477FD747}" type="parTrans" cxnId="{395B83BD-921E-433A-9DFB-83B8981E8425}">
      <dgm:prSet/>
      <dgm:spPr/>
      <dgm:t>
        <a:bodyPr/>
        <a:lstStyle/>
        <a:p>
          <a:endParaRPr lang="it-IT"/>
        </a:p>
      </dgm:t>
    </dgm:pt>
    <dgm:pt modelId="{DFE8863C-B6C4-40EC-A517-CF2AC6F3E7A2}" type="sibTrans" cxnId="{395B83BD-921E-433A-9DFB-83B8981E8425}">
      <dgm:prSet/>
      <dgm:spPr/>
      <dgm:t>
        <a:bodyPr/>
        <a:lstStyle/>
        <a:p>
          <a:endParaRPr lang="it-IT"/>
        </a:p>
      </dgm:t>
    </dgm:pt>
    <dgm:pt modelId="{A5D7284E-28A0-4ABF-B285-C295891791F8}" type="pres">
      <dgm:prSet presAssocID="{694824F5-8C1E-48CF-90A4-667DD4CF41A2}" presName="Name0" presStyleCnt="0">
        <dgm:presLayoutVars>
          <dgm:dir/>
          <dgm:animLvl val="lvl"/>
          <dgm:resizeHandles val="exact"/>
        </dgm:presLayoutVars>
      </dgm:prSet>
      <dgm:spPr/>
    </dgm:pt>
    <dgm:pt modelId="{C95D64EF-FE8C-4176-BE76-08A341D02AF2}" type="pres">
      <dgm:prSet presAssocID="{797A28CC-8BA6-4DC2-A571-324641EDE4FE}" presName="vertFlow" presStyleCnt="0"/>
      <dgm:spPr/>
    </dgm:pt>
    <dgm:pt modelId="{95ACD4E5-DF78-46F5-AE02-352197B027C7}" type="pres">
      <dgm:prSet presAssocID="{797A28CC-8BA6-4DC2-A571-324641EDE4FE}" presName="header" presStyleLbl="node1" presStyleIdx="0" presStyleCnt="2" custLinFactNeighborX="-1170" custLinFactNeighborY="1995"/>
      <dgm:spPr/>
    </dgm:pt>
    <dgm:pt modelId="{2D753F4A-7B85-4DF5-9A7E-D429DB2A308F}" type="pres">
      <dgm:prSet presAssocID="{4A6BBE05-160B-4158-BA12-530444166E24}" presName="parTrans" presStyleLbl="sibTrans2D1" presStyleIdx="0" presStyleCnt="5"/>
      <dgm:spPr/>
    </dgm:pt>
    <dgm:pt modelId="{959443D9-82D9-4668-BCB7-93AFA4C241CB}" type="pres">
      <dgm:prSet presAssocID="{D7982177-0180-4521-B5B3-A44AF8AE2C9A}" presName="child" presStyleLbl="alignAccFollowNode1" presStyleIdx="0" presStyleCnt="5">
        <dgm:presLayoutVars>
          <dgm:chMax val="0"/>
          <dgm:bulletEnabled val="1"/>
        </dgm:presLayoutVars>
      </dgm:prSet>
      <dgm:spPr/>
    </dgm:pt>
    <dgm:pt modelId="{96BE6DEB-10BC-47C7-B55E-61F50E315034}" type="pres">
      <dgm:prSet presAssocID="{2CC62EA0-DC09-46B3-8C94-C31D6FEEF5A4}" presName="sibTrans" presStyleLbl="sibTrans2D1" presStyleIdx="1" presStyleCnt="5"/>
      <dgm:spPr/>
    </dgm:pt>
    <dgm:pt modelId="{CEFCF256-F404-4EBE-B352-6E90AC658953}" type="pres">
      <dgm:prSet presAssocID="{1C24E85D-3025-4A1F-8C60-5FBC582C511B}" presName="child" presStyleLbl="alignAccFollowNode1" presStyleIdx="1" presStyleCnt="5">
        <dgm:presLayoutVars>
          <dgm:chMax val="0"/>
          <dgm:bulletEnabled val="1"/>
        </dgm:presLayoutVars>
      </dgm:prSet>
      <dgm:spPr/>
    </dgm:pt>
    <dgm:pt modelId="{A5BD9C00-5376-4B0F-9768-4D69A42B57CC}" type="pres">
      <dgm:prSet presAssocID="{EC2D0BCC-ABE4-4390-BAD0-7E4AE2C1029F}" presName="sibTrans" presStyleLbl="sibTrans2D1" presStyleIdx="2" presStyleCnt="5"/>
      <dgm:spPr/>
    </dgm:pt>
    <dgm:pt modelId="{8070D1BA-83DA-43C5-8700-0A733CC5E1D0}" type="pres">
      <dgm:prSet presAssocID="{E466ECDB-C756-41DE-BCBA-3C3187A4F4D9}" presName="child" presStyleLbl="alignAccFollowNode1" presStyleIdx="2" presStyleCnt="5">
        <dgm:presLayoutVars>
          <dgm:chMax val="0"/>
          <dgm:bulletEnabled val="1"/>
        </dgm:presLayoutVars>
      </dgm:prSet>
      <dgm:spPr/>
    </dgm:pt>
    <dgm:pt modelId="{55B4608F-7547-4655-9197-F0AD34177AE8}" type="pres">
      <dgm:prSet presAssocID="{797A28CC-8BA6-4DC2-A571-324641EDE4FE}" presName="hSp" presStyleCnt="0"/>
      <dgm:spPr/>
    </dgm:pt>
    <dgm:pt modelId="{9E891CF7-7AE8-4F7B-9BB0-E4FF761C2882}" type="pres">
      <dgm:prSet presAssocID="{B9686D4E-08AD-46C3-907A-490E1F7A7541}" presName="vertFlow" presStyleCnt="0"/>
      <dgm:spPr/>
    </dgm:pt>
    <dgm:pt modelId="{98D2A6D8-2EEF-443C-93C3-EDA250D8A331}" type="pres">
      <dgm:prSet presAssocID="{B9686D4E-08AD-46C3-907A-490E1F7A7541}" presName="header" presStyleLbl="node1" presStyleIdx="1" presStyleCnt="2"/>
      <dgm:spPr/>
    </dgm:pt>
    <dgm:pt modelId="{B5C10B71-6C37-4BC0-AF19-BC57549AE957}" type="pres">
      <dgm:prSet presAssocID="{759B93F5-5736-4CA1-B93F-BFD20B664481}" presName="parTrans" presStyleLbl="sibTrans2D1" presStyleIdx="3" presStyleCnt="5"/>
      <dgm:spPr/>
    </dgm:pt>
    <dgm:pt modelId="{F640A0AF-CEDF-496E-A642-7D5C0B2F1CAF}" type="pres">
      <dgm:prSet presAssocID="{7A2A8375-22D9-4711-B1B4-5A49BB106BF1}" presName="child" presStyleLbl="alignAccFollowNode1" presStyleIdx="3" presStyleCnt="5" custScaleY="240074">
        <dgm:presLayoutVars>
          <dgm:chMax val="0"/>
          <dgm:bulletEnabled val="1"/>
        </dgm:presLayoutVars>
      </dgm:prSet>
      <dgm:spPr/>
    </dgm:pt>
    <dgm:pt modelId="{7919B6B3-C5F8-43FB-A0BE-70BE9E85B2BE}" type="pres">
      <dgm:prSet presAssocID="{165770D0-822D-40C8-8D41-B795B1ADE73C}" presName="sibTrans" presStyleLbl="sibTrans2D1" presStyleIdx="4" presStyleCnt="5"/>
      <dgm:spPr/>
    </dgm:pt>
    <dgm:pt modelId="{227AEF7C-338D-4684-9538-214D04F5A9B6}" type="pres">
      <dgm:prSet presAssocID="{92174DE5-D782-4253-AC6C-2F526D8010FD}" presName="child" presStyleLbl="alignAccFollowNode1" presStyleIdx="4" presStyleCnt="5" custScaleY="95905" custLinFactNeighborX="1452">
        <dgm:presLayoutVars>
          <dgm:chMax val="0"/>
          <dgm:bulletEnabled val="1"/>
        </dgm:presLayoutVars>
      </dgm:prSet>
      <dgm:spPr/>
    </dgm:pt>
  </dgm:ptLst>
  <dgm:cxnLst>
    <dgm:cxn modelId="{1B2A1003-8CEB-4948-B2AB-4986A02D0B56}" type="presOf" srcId="{D7982177-0180-4521-B5B3-A44AF8AE2C9A}" destId="{959443D9-82D9-4668-BCB7-93AFA4C241CB}" srcOrd="0" destOrd="0" presId="urn:microsoft.com/office/officeart/2005/8/layout/lProcess1"/>
    <dgm:cxn modelId="{347A9B0C-8623-47FC-AA62-DB74F5359208}" type="presOf" srcId="{165770D0-822D-40C8-8D41-B795B1ADE73C}" destId="{7919B6B3-C5F8-43FB-A0BE-70BE9E85B2BE}" srcOrd="0" destOrd="0" presId="urn:microsoft.com/office/officeart/2005/8/layout/lProcess1"/>
    <dgm:cxn modelId="{115DA60D-3505-4F27-AE85-114A5D17EF8C}" type="presOf" srcId="{694824F5-8C1E-48CF-90A4-667DD4CF41A2}" destId="{A5D7284E-28A0-4ABF-B285-C295891791F8}" srcOrd="0" destOrd="0" presId="urn:microsoft.com/office/officeart/2005/8/layout/lProcess1"/>
    <dgm:cxn modelId="{828BC729-E897-4100-B0C8-6A7863F51FBA}" srcId="{694824F5-8C1E-48CF-90A4-667DD4CF41A2}" destId="{B9686D4E-08AD-46C3-907A-490E1F7A7541}" srcOrd="1" destOrd="0" parTransId="{675C1F77-7693-4EBD-B2CE-8F5924437F6E}" sibTransId="{0A362001-8E0A-4D6A-BC9C-46E89C3532BF}"/>
    <dgm:cxn modelId="{425C6631-F9B2-4C6E-9A46-DCB76F99652A}" type="presOf" srcId="{EC2D0BCC-ABE4-4390-BAD0-7E4AE2C1029F}" destId="{A5BD9C00-5376-4B0F-9768-4D69A42B57CC}" srcOrd="0" destOrd="0" presId="urn:microsoft.com/office/officeart/2005/8/layout/lProcess1"/>
    <dgm:cxn modelId="{5CEEF035-EBBC-4784-BC9C-1EF83D3F7FE2}" type="presOf" srcId="{B9686D4E-08AD-46C3-907A-490E1F7A7541}" destId="{98D2A6D8-2EEF-443C-93C3-EDA250D8A331}" srcOrd="0" destOrd="0" presId="urn:microsoft.com/office/officeart/2005/8/layout/lProcess1"/>
    <dgm:cxn modelId="{E4544643-12BC-4368-BBEF-A2DA3D2C2454}" type="presOf" srcId="{4A6BBE05-160B-4158-BA12-530444166E24}" destId="{2D753F4A-7B85-4DF5-9A7E-D429DB2A308F}" srcOrd="0" destOrd="0" presId="urn:microsoft.com/office/officeart/2005/8/layout/lProcess1"/>
    <dgm:cxn modelId="{90991548-1DD7-4538-9481-CB53C8D97B4B}" type="presOf" srcId="{E466ECDB-C756-41DE-BCBA-3C3187A4F4D9}" destId="{8070D1BA-83DA-43C5-8700-0A733CC5E1D0}" srcOrd="0" destOrd="0" presId="urn:microsoft.com/office/officeart/2005/8/layout/lProcess1"/>
    <dgm:cxn modelId="{70CF264D-9B46-4E46-9DCD-1C93D1DD10EA}" srcId="{797A28CC-8BA6-4DC2-A571-324641EDE4FE}" destId="{D7982177-0180-4521-B5B3-A44AF8AE2C9A}" srcOrd="0" destOrd="0" parTransId="{4A6BBE05-160B-4158-BA12-530444166E24}" sibTransId="{2CC62EA0-DC09-46B3-8C94-C31D6FEEF5A4}"/>
    <dgm:cxn modelId="{5DF0AB56-24A0-43D5-A830-6ED38EA97C4F}" type="presOf" srcId="{797A28CC-8BA6-4DC2-A571-324641EDE4FE}" destId="{95ACD4E5-DF78-46F5-AE02-352197B027C7}" srcOrd="0" destOrd="0" presId="urn:microsoft.com/office/officeart/2005/8/layout/lProcess1"/>
    <dgm:cxn modelId="{817A4059-B836-46FE-AE80-CBE41B8D8BB7}" srcId="{B9686D4E-08AD-46C3-907A-490E1F7A7541}" destId="{7A2A8375-22D9-4711-B1B4-5A49BB106BF1}" srcOrd="0" destOrd="0" parTransId="{759B93F5-5736-4CA1-B93F-BFD20B664481}" sibTransId="{165770D0-822D-40C8-8D41-B795B1ADE73C}"/>
    <dgm:cxn modelId="{2973638D-AF5E-4671-AC82-AFAFC43B141A}" srcId="{797A28CC-8BA6-4DC2-A571-324641EDE4FE}" destId="{E466ECDB-C756-41DE-BCBA-3C3187A4F4D9}" srcOrd="2" destOrd="0" parTransId="{EBF5728C-ACA8-4979-8A84-C15EF95B9E3C}" sibTransId="{C622B295-04AB-4C89-A2A6-3E28928CF51F}"/>
    <dgm:cxn modelId="{E6E5C58F-3BC7-4A3A-B2E4-8C199DFE7AEB}" srcId="{694824F5-8C1E-48CF-90A4-667DD4CF41A2}" destId="{797A28CC-8BA6-4DC2-A571-324641EDE4FE}" srcOrd="0" destOrd="0" parTransId="{48BB3215-5B08-486D-89FA-D1711E678CA8}" sibTransId="{53639446-4CCA-4330-A109-8A4E3E3753CC}"/>
    <dgm:cxn modelId="{395B83BD-921E-433A-9DFB-83B8981E8425}" srcId="{B9686D4E-08AD-46C3-907A-490E1F7A7541}" destId="{92174DE5-D782-4253-AC6C-2F526D8010FD}" srcOrd="1" destOrd="0" parTransId="{03E971B9-4F8A-48BF-BA0C-24E6477FD747}" sibTransId="{DFE8863C-B6C4-40EC-A517-CF2AC6F3E7A2}"/>
    <dgm:cxn modelId="{7AD430C6-BEA7-4032-AD53-587C683E3192}" type="presOf" srcId="{2CC62EA0-DC09-46B3-8C94-C31D6FEEF5A4}" destId="{96BE6DEB-10BC-47C7-B55E-61F50E315034}" srcOrd="0" destOrd="0" presId="urn:microsoft.com/office/officeart/2005/8/layout/lProcess1"/>
    <dgm:cxn modelId="{CD4978CC-6FCB-43B0-AAA0-15ABA88E24F2}" type="presOf" srcId="{7A2A8375-22D9-4711-B1B4-5A49BB106BF1}" destId="{F640A0AF-CEDF-496E-A642-7D5C0B2F1CAF}" srcOrd="0" destOrd="0" presId="urn:microsoft.com/office/officeart/2005/8/layout/lProcess1"/>
    <dgm:cxn modelId="{741DBBD5-4F5C-4340-A045-9757CF95AA80}" type="presOf" srcId="{92174DE5-D782-4253-AC6C-2F526D8010FD}" destId="{227AEF7C-338D-4684-9538-214D04F5A9B6}" srcOrd="0" destOrd="0" presId="urn:microsoft.com/office/officeart/2005/8/layout/lProcess1"/>
    <dgm:cxn modelId="{1C9AB3D8-E20B-4B4E-8816-B1784E106E20}" type="presOf" srcId="{759B93F5-5736-4CA1-B93F-BFD20B664481}" destId="{B5C10B71-6C37-4BC0-AF19-BC57549AE957}" srcOrd="0" destOrd="0" presId="urn:microsoft.com/office/officeart/2005/8/layout/lProcess1"/>
    <dgm:cxn modelId="{F71769E6-DD67-4ADE-96BF-4021514143EE}" srcId="{797A28CC-8BA6-4DC2-A571-324641EDE4FE}" destId="{1C24E85D-3025-4A1F-8C60-5FBC582C511B}" srcOrd="1" destOrd="0" parTransId="{26C48F37-DA74-474A-880F-9C7425439530}" sibTransId="{EC2D0BCC-ABE4-4390-BAD0-7E4AE2C1029F}"/>
    <dgm:cxn modelId="{52BF11F1-0ADD-4D96-979B-04A894D069AA}" type="presOf" srcId="{1C24E85D-3025-4A1F-8C60-5FBC582C511B}" destId="{CEFCF256-F404-4EBE-B352-6E90AC658953}" srcOrd="0" destOrd="0" presId="urn:microsoft.com/office/officeart/2005/8/layout/lProcess1"/>
    <dgm:cxn modelId="{43B1DE59-E396-4499-A142-6EFF0DD6658B}" type="presParOf" srcId="{A5D7284E-28A0-4ABF-B285-C295891791F8}" destId="{C95D64EF-FE8C-4176-BE76-08A341D02AF2}" srcOrd="0" destOrd="0" presId="urn:microsoft.com/office/officeart/2005/8/layout/lProcess1"/>
    <dgm:cxn modelId="{6577B598-5E31-46EC-A01D-D0846C035599}" type="presParOf" srcId="{C95D64EF-FE8C-4176-BE76-08A341D02AF2}" destId="{95ACD4E5-DF78-46F5-AE02-352197B027C7}" srcOrd="0" destOrd="0" presId="urn:microsoft.com/office/officeart/2005/8/layout/lProcess1"/>
    <dgm:cxn modelId="{33775AD4-07C6-4F74-8802-785142552C8D}" type="presParOf" srcId="{C95D64EF-FE8C-4176-BE76-08A341D02AF2}" destId="{2D753F4A-7B85-4DF5-9A7E-D429DB2A308F}" srcOrd="1" destOrd="0" presId="urn:microsoft.com/office/officeart/2005/8/layout/lProcess1"/>
    <dgm:cxn modelId="{6F9FD4CC-E154-48B3-9EA5-2C17960C6B65}" type="presParOf" srcId="{C95D64EF-FE8C-4176-BE76-08A341D02AF2}" destId="{959443D9-82D9-4668-BCB7-93AFA4C241CB}" srcOrd="2" destOrd="0" presId="urn:microsoft.com/office/officeart/2005/8/layout/lProcess1"/>
    <dgm:cxn modelId="{E8ACE98F-BF41-491F-A1DF-4B383826BB19}" type="presParOf" srcId="{C95D64EF-FE8C-4176-BE76-08A341D02AF2}" destId="{96BE6DEB-10BC-47C7-B55E-61F50E315034}" srcOrd="3" destOrd="0" presId="urn:microsoft.com/office/officeart/2005/8/layout/lProcess1"/>
    <dgm:cxn modelId="{5C69FF0E-6D05-4043-BA82-25F553E3D2DA}" type="presParOf" srcId="{C95D64EF-FE8C-4176-BE76-08A341D02AF2}" destId="{CEFCF256-F404-4EBE-B352-6E90AC658953}" srcOrd="4" destOrd="0" presId="urn:microsoft.com/office/officeart/2005/8/layout/lProcess1"/>
    <dgm:cxn modelId="{94C248DA-BFAF-47AF-9EE2-B0D4F27CEFD6}" type="presParOf" srcId="{C95D64EF-FE8C-4176-BE76-08A341D02AF2}" destId="{A5BD9C00-5376-4B0F-9768-4D69A42B57CC}" srcOrd="5" destOrd="0" presId="urn:microsoft.com/office/officeart/2005/8/layout/lProcess1"/>
    <dgm:cxn modelId="{FDABA253-7BF2-4A65-8361-6E1402E9A2F2}" type="presParOf" srcId="{C95D64EF-FE8C-4176-BE76-08A341D02AF2}" destId="{8070D1BA-83DA-43C5-8700-0A733CC5E1D0}" srcOrd="6" destOrd="0" presId="urn:microsoft.com/office/officeart/2005/8/layout/lProcess1"/>
    <dgm:cxn modelId="{C3AB1801-DC58-455D-A1CC-ECE1A28C36B0}" type="presParOf" srcId="{A5D7284E-28A0-4ABF-B285-C295891791F8}" destId="{55B4608F-7547-4655-9197-F0AD34177AE8}" srcOrd="1" destOrd="0" presId="urn:microsoft.com/office/officeart/2005/8/layout/lProcess1"/>
    <dgm:cxn modelId="{EF16EC5C-6A70-4937-99D4-7BF996DC30C7}" type="presParOf" srcId="{A5D7284E-28A0-4ABF-B285-C295891791F8}" destId="{9E891CF7-7AE8-4F7B-9BB0-E4FF761C2882}" srcOrd="2" destOrd="0" presId="urn:microsoft.com/office/officeart/2005/8/layout/lProcess1"/>
    <dgm:cxn modelId="{6DA90E71-88A3-4453-8317-72853FAA6E56}" type="presParOf" srcId="{9E891CF7-7AE8-4F7B-9BB0-E4FF761C2882}" destId="{98D2A6D8-2EEF-443C-93C3-EDA250D8A331}" srcOrd="0" destOrd="0" presId="urn:microsoft.com/office/officeart/2005/8/layout/lProcess1"/>
    <dgm:cxn modelId="{18549FAA-6E87-4BCC-8526-F0BE21606EF1}" type="presParOf" srcId="{9E891CF7-7AE8-4F7B-9BB0-E4FF761C2882}" destId="{B5C10B71-6C37-4BC0-AF19-BC57549AE957}" srcOrd="1" destOrd="0" presId="urn:microsoft.com/office/officeart/2005/8/layout/lProcess1"/>
    <dgm:cxn modelId="{B43498E3-11A8-4E1D-952C-CDE321F8329F}" type="presParOf" srcId="{9E891CF7-7AE8-4F7B-9BB0-E4FF761C2882}" destId="{F640A0AF-CEDF-496E-A642-7D5C0B2F1CAF}" srcOrd="2" destOrd="0" presId="urn:microsoft.com/office/officeart/2005/8/layout/lProcess1"/>
    <dgm:cxn modelId="{721F4255-EFAD-4BB9-9501-25C902D170F7}" type="presParOf" srcId="{9E891CF7-7AE8-4F7B-9BB0-E4FF761C2882}" destId="{7919B6B3-C5F8-43FB-A0BE-70BE9E85B2BE}" srcOrd="3" destOrd="0" presId="urn:microsoft.com/office/officeart/2005/8/layout/lProcess1"/>
    <dgm:cxn modelId="{7DBC73FF-3DB8-4366-9CBC-C3BAD547B74D}" type="presParOf" srcId="{9E891CF7-7AE8-4F7B-9BB0-E4FF761C2882}" destId="{227AEF7C-338D-4684-9538-214D04F5A9B6}"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466D14-49F3-41A2-B056-1648F0B0EED7}" type="doc">
      <dgm:prSet loTypeId="urn:microsoft.com/office/officeart/2005/8/layout/process4" loCatId="list" qsTypeId="urn:microsoft.com/office/officeart/2005/8/quickstyle/simple3" qsCatId="simple" csTypeId="urn:microsoft.com/office/officeart/2005/8/colors/accent1_2" csCatId="accent1" phldr="1"/>
      <dgm:spPr/>
      <dgm:t>
        <a:bodyPr/>
        <a:lstStyle/>
        <a:p>
          <a:endParaRPr lang="it-IT"/>
        </a:p>
      </dgm:t>
    </dgm:pt>
    <dgm:pt modelId="{04ADE40D-3C93-4F34-9B56-B9073B7E656F}">
      <dgm:prSet phldrT="[Testo]" custT="1"/>
      <dgm:spPr/>
      <dgm:t>
        <a:bodyPr/>
        <a:lstStyle/>
        <a:p>
          <a:endParaRPr lang="it-IT" sz="3200">
            <a:effectLst/>
            <a:latin typeface="Raleway" pitchFamily="2" charset="0"/>
            <a:ea typeface="Calibri" panose="020F0502020204030204" pitchFamily="34" charset="0"/>
          </a:endParaRPr>
        </a:p>
        <a:p>
          <a:r>
            <a:rPr lang="it-IT" sz="3200" b="1">
              <a:effectLst/>
              <a:latin typeface="Raleway" pitchFamily="2" charset="0"/>
              <a:ea typeface="Calibri" panose="020F0502020204030204" pitchFamily="34" charset="0"/>
            </a:rPr>
            <a:t>Misurazione</a:t>
          </a:r>
          <a:r>
            <a:rPr lang="it-IT" sz="3200">
              <a:effectLst/>
              <a:latin typeface="Raleway" pitchFamily="2" charset="0"/>
              <a:ea typeface="Calibri" panose="020F0502020204030204" pitchFamily="34" charset="0"/>
            </a:rPr>
            <a:t> del dato reale di produzione totale dei rifiuti urbani, raccolta differenziata e produzione di indifferenziato residuo su base regionale al </a:t>
          </a:r>
          <a:r>
            <a:rPr lang="it-IT" sz="3200" b="1">
              <a:effectLst/>
              <a:latin typeface="Raleway" pitchFamily="2" charset="0"/>
              <a:ea typeface="Calibri" panose="020F0502020204030204" pitchFamily="34" charset="0"/>
            </a:rPr>
            <a:t>30 giugno </a:t>
          </a:r>
          <a:r>
            <a:rPr lang="it-IT" sz="3200">
              <a:effectLst/>
              <a:latin typeface="Raleway" pitchFamily="2" charset="0"/>
              <a:ea typeface="Calibri" panose="020F0502020204030204" pitchFamily="34" charset="0"/>
            </a:rPr>
            <a:t>dell’anno in corso</a:t>
          </a:r>
          <a:endParaRPr lang="it-IT" sz="3200">
            <a:latin typeface="Raleway" pitchFamily="2" charset="0"/>
          </a:endParaRPr>
        </a:p>
      </dgm:t>
    </dgm:pt>
    <dgm:pt modelId="{92429651-2C29-49A3-AC87-9900EEC97CFD}" type="parTrans" cxnId="{5B6A577F-FE14-49EB-B0D8-9B9B3CC29190}">
      <dgm:prSet/>
      <dgm:spPr/>
      <dgm:t>
        <a:bodyPr/>
        <a:lstStyle/>
        <a:p>
          <a:endParaRPr lang="it-IT" sz="3200">
            <a:latin typeface="Raleway" pitchFamily="2" charset="0"/>
          </a:endParaRPr>
        </a:p>
      </dgm:t>
    </dgm:pt>
    <dgm:pt modelId="{1609A2EC-8815-41B5-A212-65ACE40D75E6}" type="sibTrans" cxnId="{5B6A577F-FE14-49EB-B0D8-9B9B3CC29190}">
      <dgm:prSet/>
      <dgm:spPr/>
      <dgm:t>
        <a:bodyPr/>
        <a:lstStyle/>
        <a:p>
          <a:endParaRPr lang="it-IT" sz="3200">
            <a:latin typeface="Raleway" pitchFamily="2" charset="0"/>
          </a:endParaRPr>
        </a:p>
      </dgm:t>
    </dgm:pt>
    <dgm:pt modelId="{AF4088C9-0076-4F74-9A8F-8CF001343AC8}">
      <dgm:prSet phldrT="[Testo]" custT="1"/>
      <dgm:spPr>
        <a:noFill/>
        <a:ln>
          <a:noFill/>
        </a:ln>
      </dgm:spPr>
      <dgm:t>
        <a:bodyPr/>
        <a:lstStyle/>
        <a:p>
          <a:endParaRPr lang="it-IT" sz="3200">
            <a:latin typeface="Raleway" pitchFamily="2" charset="0"/>
          </a:endParaRPr>
        </a:p>
      </dgm:t>
    </dgm:pt>
    <dgm:pt modelId="{82E17109-B7FD-460E-AAB4-68752B518D99}" type="parTrans" cxnId="{7B867FD8-4390-4D3C-BD49-768D1662607F}">
      <dgm:prSet/>
      <dgm:spPr/>
      <dgm:t>
        <a:bodyPr/>
        <a:lstStyle/>
        <a:p>
          <a:endParaRPr lang="it-IT" sz="3200">
            <a:latin typeface="Raleway" pitchFamily="2" charset="0"/>
          </a:endParaRPr>
        </a:p>
      </dgm:t>
    </dgm:pt>
    <dgm:pt modelId="{282384E0-2E7D-4A3F-B578-9B732997839D}" type="sibTrans" cxnId="{7B867FD8-4390-4D3C-BD49-768D1662607F}">
      <dgm:prSet/>
      <dgm:spPr/>
      <dgm:t>
        <a:bodyPr/>
        <a:lstStyle/>
        <a:p>
          <a:endParaRPr lang="it-IT" sz="3200">
            <a:latin typeface="Raleway" pitchFamily="2" charset="0"/>
          </a:endParaRPr>
        </a:p>
      </dgm:t>
    </dgm:pt>
    <dgm:pt modelId="{39682A4A-D606-4C5D-872C-9BE5A82381FA}">
      <dgm:prSet phldrT="[Testo]" custT="1"/>
      <dgm:spPr>
        <a:ln>
          <a:noFill/>
        </a:ln>
      </dgm:spPr>
      <dgm:t>
        <a:bodyPr/>
        <a:lstStyle/>
        <a:p>
          <a:endParaRPr lang="it-IT" sz="3200">
            <a:effectLst/>
            <a:latin typeface="Raleway" pitchFamily="2" charset="0"/>
            <a:ea typeface="Calibri" panose="020F0502020204030204" pitchFamily="34" charset="0"/>
          </a:endParaRPr>
        </a:p>
        <a:p>
          <a:r>
            <a:rPr lang="it-IT" sz="3200" b="1">
              <a:effectLst/>
              <a:latin typeface="Raleway" pitchFamily="2" charset="0"/>
              <a:ea typeface="Calibri" panose="020F0502020204030204" pitchFamily="34" charset="0"/>
            </a:rPr>
            <a:t>Stima</a:t>
          </a:r>
          <a:r>
            <a:rPr lang="it-IT" sz="3200">
              <a:effectLst/>
              <a:latin typeface="Raleway" pitchFamily="2" charset="0"/>
              <a:ea typeface="Calibri" panose="020F0502020204030204" pitchFamily="34" charset="0"/>
            </a:rPr>
            <a:t> del dato della produzione dei rifiuti urbani al </a:t>
          </a:r>
          <a:r>
            <a:rPr lang="it-IT" sz="3200" b="1">
              <a:effectLst/>
              <a:latin typeface="Raleway" pitchFamily="2" charset="0"/>
              <a:ea typeface="Calibri" panose="020F0502020204030204" pitchFamily="34" charset="0"/>
            </a:rPr>
            <a:t>31 dicembre </a:t>
          </a:r>
          <a:r>
            <a:rPr lang="it-IT" sz="3200">
              <a:effectLst/>
              <a:latin typeface="Raleway" pitchFamily="2" charset="0"/>
              <a:ea typeface="Calibri" panose="020F0502020204030204" pitchFamily="34" charset="0"/>
            </a:rPr>
            <a:t>dell’anno in corso mediante correlazione con l’andamento mensile registrato nelle annualità precedenti </a:t>
          </a:r>
          <a:endParaRPr lang="it-IT" sz="3200">
            <a:latin typeface="Raleway" pitchFamily="2" charset="0"/>
          </a:endParaRPr>
        </a:p>
      </dgm:t>
    </dgm:pt>
    <dgm:pt modelId="{9B12ED95-180B-4D7F-AE8E-88A3E5920FA9}" type="parTrans" cxnId="{9CFF2699-225E-4217-9C93-FEEC0E85B470}">
      <dgm:prSet/>
      <dgm:spPr/>
      <dgm:t>
        <a:bodyPr/>
        <a:lstStyle/>
        <a:p>
          <a:endParaRPr lang="it-IT" sz="3200">
            <a:latin typeface="Raleway" pitchFamily="2" charset="0"/>
          </a:endParaRPr>
        </a:p>
      </dgm:t>
    </dgm:pt>
    <dgm:pt modelId="{6DEB7958-BE07-42F5-882B-13D66A580E82}" type="sibTrans" cxnId="{9CFF2699-225E-4217-9C93-FEEC0E85B470}">
      <dgm:prSet/>
      <dgm:spPr/>
      <dgm:t>
        <a:bodyPr/>
        <a:lstStyle/>
        <a:p>
          <a:endParaRPr lang="it-IT" sz="3200">
            <a:latin typeface="Raleway" pitchFamily="2" charset="0"/>
          </a:endParaRPr>
        </a:p>
      </dgm:t>
    </dgm:pt>
    <dgm:pt modelId="{7B111CD9-AF10-4E3F-9FE1-FEFABAE8CE8C}">
      <dgm:prSet phldrT="[Testo]" custT="1"/>
      <dgm:spPr>
        <a:noFill/>
        <a:ln>
          <a:noFill/>
        </a:ln>
      </dgm:spPr>
      <dgm:t>
        <a:bodyPr/>
        <a:lstStyle/>
        <a:p>
          <a:endParaRPr lang="it-IT" sz="3200">
            <a:latin typeface="Raleway" pitchFamily="2" charset="0"/>
          </a:endParaRPr>
        </a:p>
      </dgm:t>
    </dgm:pt>
    <dgm:pt modelId="{A6BB9B88-A0D3-4DC1-A19D-D1E7605138CB}" type="parTrans" cxnId="{45154F9F-E81B-4E56-B3EA-5C55DF0574C1}">
      <dgm:prSet/>
      <dgm:spPr/>
      <dgm:t>
        <a:bodyPr/>
        <a:lstStyle/>
        <a:p>
          <a:endParaRPr lang="it-IT" sz="3200">
            <a:latin typeface="Raleway" pitchFamily="2" charset="0"/>
          </a:endParaRPr>
        </a:p>
      </dgm:t>
    </dgm:pt>
    <dgm:pt modelId="{7A67A0D6-5DEE-4CF8-8C63-7C3B01EE46F8}" type="sibTrans" cxnId="{45154F9F-E81B-4E56-B3EA-5C55DF0574C1}">
      <dgm:prSet/>
      <dgm:spPr/>
      <dgm:t>
        <a:bodyPr/>
        <a:lstStyle/>
        <a:p>
          <a:endParaRPr lang="it-IT" sz="3200">
            <a:latin typeface="Raleway" pitchFamily="2" charset="0"/>
          </a:endParaRPr>
        </a:p>
      </dgm:t>
    </dgm:pt>
    <dgm:pt modelId="{C466BB6B-113E-430E-B5CB-0A9E16842CBB}">
      <dgm:prSet phldrT="[Testo]" custT="1"/>
      <dgm:spPr/>
      <dgm:t>
        <a:bodyPr/>
        <a:lstStyle/>
        <a:p>
          <a:endParaRPr lang="it-IT" sz="3200">
            <a:effectLst/>
            <a:latin typeface="Raleway" pitchFamily="2" charset="0"/>
            <a:ea typeface="Calibri" panose="020F0502020204030204" pitchFamily="34" charset="0"/>
          </a:endParaRPr>
        </a:p>
        <a:p>
          <a:r>
            <a:rPr lang="it-IT" sz="3200" b="1">
              <a:effectLst/>
              <a:latin typeface="Raleway" pitchFamily="2" charset="0"/>
              <a:ea typeface="Calibri" panose="020F0502020204030204" pitchFamily="34" charset="0"/>
            </a:rPr>
            <a:t>Verifica degli scostamenti </a:t>
          </a:r>
          <a:r>
            <a:rPr lang="it-IT" sz="3200">
              <a:effectLst/>
              <a:latin typeface="Raleway" pitchFamily="2" charset="0"/>
              <a:ea typeface="Calibri" panose="020F0502020204030204" pitchFamily="34" charset="0"/>
            </a:rPr>
            <a:t>rispetto al dato pianificato e valutazione della necessità di aggiornare le previsioni in ordine ai flussi e ai quantitativi dei rifiuti urbani pianificati </a:t>
          </a:r>
          <a:endParaRPr lang="it-IT" sz="3200">
            <a:latin typeface="Raleway" pitchFamily="2" charset="0"/>
          </a:endParaRPr>
        </a:p>
      </dgm:t>
    </dgm:pt>
    <dgm:pt modelId="{6F92245D-1888-47B9-A7C8-2C0A6BCE81F4}" type="parTrans" cxnId="{F226B9B5-15E8-422A-BDBB-ECC654087402}">
      <dgm:prSet/>
      <dgm:spPr/>
      <dgm:t>
        <a:bodyPr/>
        <a:lstStyle/>
        <a:p>
          <a:endParaRPr lang="it-IT" sz="3200">
            <a:latin typeface="Raleway" pitchFamily="2" charset="0"/>
          </a:endParaRPr>
        </a:p>
      </dgm:t>
    </dgm:pt>
    <dgm:pt modelId="{17075E20-88D0-4E2A-A14C-2D980C64DCE4}" type="sibTrans" cxnId="{F226B9B5-15E8-422A-BDBB-ECC654087402}">
      <dgm:prSet/>
      <dgm:spPr/>
      <dgm:t>
        <a:bodyPr/>
        <a:lstStyle/>
        <a:p>
          <a:endParaRPr lang="it-IT" sz="3200">
            <a:latin typeface="Raleway" pitchFamily="2" charset="0"/>
          </a:endParaRPr>
        </a:p>
      </dgm:t>
    </dgm:pt>
    <dgm:pt modelId="{0EDA21D9-03B8-41E4-BCBB-089C127C8B28}">
      <dgm:prSet phldrT="[Testo]" custT="1"/>
      <dgm:spPr>
        <a:noFill/>
        <a:ln>
          <a:noFill/>
        </a:ln>
      </dgm:spPr>
      <dgm:t>
        <a:bodyPr/>
        <a:lstStyle/>
        <a:p>
          <a:endParaRPr lang="it-IT" sz="3200">
            <a:latin typeface="Raleway" pitchFamily="2" charset="0"/>
          </a:endParaRPr>
        </a:p>
      </dgm:t>
    </dgm:pt>
    <dgm:pt modelId="{1B742EAC-7865-4FCA-AA3A-70AFFFFB8898}" type="parTrans" cxnId="{CC5F4507-AF30-4EDD-B483-6070BA9745AA}">
      <dgm:prSet/>
      <dgm:spPr/>
      <dgm:t>
        <a:bodyPr/>
        <a:lstStyle/>
        <a:p>
          <a:endParaRPr lang="it-IT" sz="3200">
            <a:latin typeface="Raleway" pitchFamily="2" charset="0"/>
          </a:endParaRPr>
        </a:p>
      </dgm:t>
    </dgm:pt>
    <dgm:pt modelId="{6C7588AD-AE7C-49C9-85D6-16B300903A60}" type="sibTrans" cxnId="{CC5F4507-AF30-4EDD-B483-6070BA9745AA}">
      <dgm:prSet/>
      <dgm:spPr/>
      <dgm:t>
        <a:bodyPr/>
        <a:lstStyle/>
        <a:p>
          <a:endParaRPr lang="it-IT" sz="3200">
            <a:latin typeface="Raleway" pitchFamily="2" charset="0"/>
          </a:endParaRPr>
        </a:p>
      </dgm:t>
    </dgm:pt>
    <dgm:pt modelId="{CC8B3257-891B-4C8B-BC78-DDC76EA305D6}" type="pres">
      <dgm:prSet presAssocID="{39466D14-49F3-41A2-B056-1648F0B0EED7}" presName="Name0" presStyleCnt="0">
        <dgm:presLayoutVars>
          <dgm:dir/>
          <dgm:animLvl val="lvl"/>
          <dgm:resizeHandles val="exact"/>
        </dgm:presLayoutVars>
      </dgm:prSet>
      <dgm:spPr/>
    </dgm:pt>
    <dgm:pt modelId="{39656D69-B618-4672-B753-84BBD5D6FECA}" type="pres">
      <dgm:prSet presAssocID="{C466BB6B-113E-430E-B5CB-0A9E16842CBB}" presName="boxAndChildren" presStyleCnt="0"/>
      <dgm:spPr/>
    </dgm:pt>
    <dgm:pt modelId="{2A510A22-1F69-4418-8899-5008D116B846}" type="pres">
      <dgm:prSet presAssocID="{C466BB6B-113E-430E-B5CB-0A9E16842CBB}" presName="parentTextBox" presStyleLbl="node1" presStyleIdx="0" presStyleCnt="3"/>
      <dgm:spPr/>
    </dgm:pt>
    <dgm:pt modelId="{BF74BDBE-4A4B-4FFD-8DC2-7457739ADA73}" type="pres">
      <dgm:prSet presAssocID="{C466BB6B-113E-430E-B5CB-0A9E16842CBB}" presName="entireBox" presStyleLbl="node1" presStyleIdx="0" presStyleCnt="3"/>
      <dgm:spPr/>
    </dgm:pt>
    <dgm:pt modelId="{857698FB-DCC8-4F7A-98DC-99BF89753C07}" type="pres">
      <dgm:prSet presAssocID="{C466BB6B-113E-430E-B5CB-0A9E16842CBB}" presName="descendantBox" presStyleCnt="0"/>
      <dgm:spPr/>
    </dgm:pt>
    <dgm:pt modelId="{F7F28F92-2C42-41B0-B419-0A0241139EF2}" type="pres">
      <dgm:prSet presAssocID="{0EDA21D9-03B8-41E4-BCBB-089C127C8B28}" presName="childTextBox" presStyleLbl="fgAccFollowNode1" presStyleIdx="0" presStyleCnt="3">
        <dgm:presLayoutVars>
          <dgm:bulletEnabled val="1"/>
        </dgm:presLayoutVars>
      </dgm:prSet>
      <dgm:spPr/>
    </dgm:pt>
    <dgm:pt modelId="{CDA9FF49-95B1-4374-B8C0-068C162B41B8}" type="pres">
      <dgm:prSet presAssocID="{6DEB7958-BE07-42F5-882B-13D66A580E82}" presName="sp" presStyleCnt="0"/>
      <dgm:spPr/>
    </dgm:pt>
    <dgm:pt modelId="{21309EDA-53F8-4919-94F3-4EF815A0DBBC}" type="pres">
      <dgm:prSet presAssocID="{39682A4A-D606-4C5D-872C-9BE5A82381FA}" presName="arrowAndChildren" presStyleCnt="0"/>
      <dgm:spPr/>
    </dgm:pt>
    <dgm:pt modelId="{BAEB7EC4-65C0-4503-9D6B-16734E4D8DA2}" type="pres">
      <dgm:prSet presAssocID="{39682A4A-D606-4C5D-872C-9BE5A82381FA}" presName="parentTextArrow" presStyleLbl="node1" presStyleIdx="0" presStyleCnt="3"/>
      <dgm:spPr/>
    </dgm:pt>
    <dgm:pt modelId="{DD0F57EF-8419-47F2-AB57-C46D53B9EDA8}" type="pres">
      <dgm:prSet presAssocID="{39682A4A-D606-4C5D-872C-9BE5A82381FA}" presName="arrow" presStyleLbl="node1" presStyleIdx="1" presStyleCnt="3"/>
      <dgm:spPr/>
    </dgm:pt>
    <dgm:pt modelId="{9CCD0736-AF16-4AB9-95E4-1DA28BFC7774}" type="pres">
      <dgm:prSet presAssocID="{39682A4A-D606-4C5D-872C-9BE5A82381FA}" presName="descendantArrow" presStyleCnt="0"/>
      <dgm:spPr/>
    </dgm:pt>
    <dgm:pt modelId="{FDD96FF5-9A01-47D8-9E2A-9A339E6F335A}" type="pres">
      <dgm:prSet presAssocID="{7B111CD9-AF10-4E3F-9FE1-FEFABAE8CE8C}" presName="childTextArrow" presStyleLbl="fgAccFollowNode1" presStyleIdx="1" presStyleCnt="3">
        <dgm:presLayoutVars>
          <dgm:bulletEnabled val="1"/>
        </dgm:presLayoutVars>
      </dgm:prSet>
      <dgm:spPr/>
    </dgm:pt>
    <dgm:pt modelId="{0E8AD87A-3A3E-42BD-AA5E-DA1C8CF1D32A}" type="pres">
      <dgm:prSet presAssocID="{1609A2EC-8815-41B5-A212-65ACE40D75E6}" presName="sp" presStyleCnt="0"/>
      <dgm:spPr/>
    </dgm:pt>
    <dgm:pt modelId="{893BD053-FE4A-4D12-8DA3-999A13FF5E43}" type="pres">
      <dgm:prSet presAssocID="{04ADE40D-3C93-4F34-9B56-B9073B7E656F}" presName="arrowAndChildren" presStyleCnt="0"/>
      <dgm:spPr/>
    </dgm:pt>
    <dgm:pt modelId="{80FF0D91-92AB-4D75-B5F0-949CBA0CA35A}" type="pres">
      <dgm:prSet presAssocID="{04ADE40D-3C93-4F34-9B56-B9073B7E656F}" presName="parentTextArrow" presStyleLbl="node1" presStyleIdx="1" presStyleCnt="3"/>
      <dgm:spPr/>
    </dgm:pt>
    <dgm:pt modelId="{A336B73A-BACB-48F0-822C-FC981D20BCC4}" type="pres">
      <dgm:prSet presAssocID="{04ADE40D-3C93-4F34-9B56-B9073B7E656F}" presName="arrow" presStyleLbl="node1" presStyleIdx="2" presStyleCnt="3"/>
      <dgm:spPr/>
    </dgm:pt>
    <dgm:pt modelId="{871C8256-E7A7-4B63-85AB-46358231C48A}" type="pres">
      <dgm:prSet presAssocID="{04ADE40D-3C93-4F34-9B56-B9073B7E656F}" presName="descendantArrow" presStyleCnt="0"/>
      <dgm:spPr/>
    </dgm:pt>
    <dgm:pt modelId="{C620A32A-B406-4102-BDCC-430576D0CCCB}" type="pres">
      <dgm:prSet presAssocID="{AF4088C9-0076-4F74-9A8F-8CF001343AC8}" presName="childTextArrow" presStyleLbl="fgAccFollowNode1" presStyleIdx="2" presStyleCnt="3" custScaleY="5443">
        <dgm:presLayoutVars>
          <dgm:bulletEnabled val="1"/>
        </dgm:presLayoutVars>
      </dgm:prSet>
      <dgm:spPr/>
    </dgm:pt>
  </dgm:ptLst>
  <dgm:cxnLst>
    <dgm:cxn modelId="{CC5F4507-AF30-4EDD-B483-6070BA9745AA}" srcId="{C466BB6B-113E-430E-B5CB-0A9E16842CBB}" destId="{0EDA21D9-03B8-41E4-BCBB-089C127C8B28}" srcOrd="0" destOrd="0" parTransId="{1B742EAC-7865-4FCA-AA3A-70AFFFFB8898}" sibTransId="{6C7588AD-AE7C-49C9-85D6-16B300903A60}"/>
    <dgm:cxn modelId="{64DF0B0F-EE88-43E0-A27F-3D97AF4E69C2}" type="presOf" srcId="{39466D14-49F3-41A2-B056-1648F0B0EED7}" destId="{CC8B3257-891B-4C8B-BC78-DDC76EA305D6}" srcOrd="0" destOrd="0" presId="urn:microsoft.com/office/officeart/2005/8/layout/process4"/>
    <dgm:cxn modelId="{55F8A73E-559A-4F72-8B4A-59D1E69B3D74}" type="presOf" srcId="{04ADE40D-3C93-4F34-9B56-B9073B7E656F}" destId="{A336B73A-BACB-48F0-822C-FC981D20BCC4}" srcOrd="1" destOrd="0" presId="urn:microsoft.com/office/officeart/2005/8/layout/process4"/>
    <dgm:cxn modelId="{3F230467-4DD7-473A-97F9-DB1C5DEBA46F}" type="presOf" srcId="{0EDA21D9-03B8-41E4-BCBB-089C127C8B28}" destId="{F7F28F92-2C42-41B0-B419-0A0241139EF2}" srcOrd="0" destOrd="0" presId="urn:microsoft.com/office/officeart/2005/8/layout/process4"/>
    <dgm:cxn modelId="{5B6A577F-FE14-49EB-B0D8-9B9B3CC29190}" srcId="{39466D14-49F3-41A2-B056-1648F0B0EED7}" destId="{04ADE40D-3C93-4F34-9B56-B9073B7E656F}" srcOrd="0" destOrd="0" parTransId="{92429651-2C29-49A3-AC87-9900EEC97CFD}" sibTransId="{1609A2EC-8815-41B5-A212-65ACE40D75E6}"/>
    <dgm:cxn modelId="{9CFF2699-225E-4217-9C93-FEEC0E85B470}" srcId="{39466D14-49F3-41A2-B056-1648F0B0EED7}" destId="{39682A4A-D606-4C5D-872C-9BE5A82381FA}" srcOrd="1" destOrd="0" parTransId="{9B12ED95-180B-4D7F-AE8E-88A3E5920FA9}" sibTransId="{6DEB7958-BE07-42F5-882B-13D66A580E82}"/>
    <dgm:cxn modelId="{45154F9F-E81B-4E56-B3EA-5C55DF0574C1}" srcId="{39682A4A-D606-4C5D-872C-9BE5A82381FA}" destId="{7B111CD9-AF10-4E3F-9FE1-FEFABAE8CE8C}" srcOrd="0" destOrd="0" parTransId="{A6BB9B88-A0D3-4DC1-A19D-D1E7605138CB}" sibTransId="{7A67A0D6-5DEE-4CF8-8C63-7C3B01EE46F8}"/>
    <dgm:cxn modelId="{F226B9B5-15E8-422A-BDBB-ECC654087402}" srcId="{39466D14-49F3-41A2-B056-1648F0B0EED7}" destId="{C466BB6B-113E-430E-B5CB-0A9E16842CBB}" srcOrd="2" destOrd="0" parTransId="{6F92245D-1888-47B9-A7C8-2C0A6BCE81F4}" sibTransId="{17075E20-88D0-4E2A-A14C-2D980C64DCE4}"/>
    <dgm:cxn modelId="{5D5AF3BE-3C8C-42E4-8A4E-E861A1EC35A8}" type="presOf" srcId="{C466BB6B-113E-430E-B5CB-0A9E16842CBB}" destId="{BF74BDBE-4A4B-4FFD-8DC2-7457739ADA73}" srcOrd="1" destOrd="0" presId="urn:microsoft.com/office/officeart/2005/8/layout/process4"/>
    <dgm:cxn modelId="{3E46FACB-7E65-4655-BC55-2D0543266E48}" type="presOf" srcId="{C466BB6B-113E-430E-B5CB-0A9E16842CBB}" destId="{2A510A22-1F69-4418-8899-5008D116B846}" srcOrd="0" destOrd="0" presId="urn:microsoft.com/office/officeart/2005/8/layout/process4"/>
    <dgm:cxn modelId="{2BA98BD6-C409-4502-8A2B-5E8E6C4DABD4}" type="presOf" srcId="{39682A4A-D606-4C5D-872C-9BE5A82381FA}" destId="{DD0F57EF-8419-47F2-AB57-C46D53B9EDA8}" srcOrd="1" destOrd="0" presId="urn:microsoft.com/office/officeart/2005/8/layout/process4"/>
    <dgm:cxn modelId="{7B867FD8-4390-4D3C-BD49-768D1662607F}" srcId="{04ADE40D-3C93-4F34-9B56-B9073B7E656F}" destId="{AF4088C9-0076-4F74-9A8F-8CF001343AC8}" srcOrd="0" destOrd="0" parTransId="{82E17109-B7FD-460E-AAB4-68752B518D99}" sibTransId="{282384E0-2E7D-4A3F-B578-9B732997839D}"/>
    <dgm:cxn modelId="{891D2CE4-A9DC-4145-AA5D-81C8658F010B}" type="presOf" srcId="{04ADE40D-3C93-4F34-9B56-B9073B7E656F}" destId="{80FF0D91-92AB-4D75-B5F0-949CBA0CA35A}" srcOrd="0" destOrd="0" presId="urn:microsoft.com/office/officeart/2005/8/layout/process4"/>
    <dgm:cxn modelId="{301354E5-FC4F-4CE3-A3D4-FA4567512A4C}" type="presOf" srcId="{AF4088C9-0076-4F74-9A8F-8CF001343AC8}" destId="{C620A32A-B406-4102-BDCC-430576D0CCCB}" srcOrd="0" destOrd="0" presId="urn:microsoft.com/office/officeart/2005/8/layout/process4"/>
    <dgm:cxn modelId="{2A504EE6-A568-4872-81AE-63D396F9BDA7}" type="presOf" srcId="{7B111CD9-AF10-4E3F-9FE1-FEFABAE8CE8C}" destId="{FDD96FF5-9A01-47D8-9E2A-9A339E6F335A}" srcOrd="0" destOrd="0" presId="urn:microsoft.com/office/officeart/2005/8/layout/process4"/>
    <dgm:cxn modelId="{C11B27F4-A2F9-4EE1-BA1E-70A87A3F2C75}" type="presOf" srcId="{39682A4A-D606-4C5D-872C-9BE5A82381FA}" destId="{BAEB7EC4-65C0-4503-9D6B-16734E4D8DA2}" srcOrd="0" destOrd="0" presId="urn:microsoft.com/office/officeart/2005/8/layout/process4"/>
    <dgm:cxn modelId="{0C575DFD-3073-44DC-8ED1-11BD58151DA1}" type="presParOf" srcId="{CC8B3257-891B-4C8B-BC78-DDC76EA305D6}" destId="{39656D69-B618-4672-B753-84BBD5D6FECA}" srcOrd="0" destOrd="0" presId="urn:microsoft.com/office/officeart/2005/8/layout/process4"/>
    <dgm:cxn modelId="{63A5C1A8-A918-4439-A337-567A1352D778}" type="presParOf" srcId="{39656D69-B618-4672-B753-84BBD5D6FECA}" destId="{2A510A22-1F69-4418-8899-5008D116B846}" srcOrd="0" destOrd="0" presId="urn:microsoft.com/office/officeart/2005/8/layout/process4"/>
    <dgm:cxn modelId="{26FDDB82-EFAD-4911-AE52-3E421F06DAF3}" type="presParOf" srcId="{39656D69-B618-4672-B753-84BBD5D6FECA}" destId="{BF74BDBE-4A4B-4FFD-8DC2-7457739ADA73}" srcOrd="1" destOrd="0" presId="urn:microsoft.com/office/officeart/2005/8/layout/process4"/>
    <dgm:cxn modelId="{1FA539AA-DEFB-405F-A03B-F05D248CD34D}" type="presParOf" srcId="{39656D69-B618-4672-B753-84BBD5D6FECA}" destId="{857698FB-DCC8-4F7A-98DC-99BF89753C07}" srcOrd="2" destOrd="0" presId="urn:microsoft.com/office/officeart/2005/8/layout/process4"/>
    <dgm:cxn modelId="{BF1AB054-F125-4A5E-A5B8-A9C2A4618EA1}" type="presParOf" srcId="{857698FB-DCC8-4F7A-98DC-99BF89753C07}" destId="{F7F28F92-2C42-41B0-B419-0A0241139EF2}" srcOrd="0" destOrd="0" presId="urn:microsoft.com/office/officeart/2005/8/layout/process4"/>
    <dgm:cxn modelId="{0214FC8C-5BD0-4A06-BF95-D63292E5C1E8}" type="presParOf" srcId="{CC8B3257-891B-4C8B-BC78-DDC76EA305D6}" destId="{CDA9FF49-95B1-4374-B8C0-068C162B41B8}" srcOrd="1" destOrd="0" presId="urn:microsoft.com/office/officeart/2005/8/layout/process4"/>
    <dgm:cxn modelId="{9B61B788-9DF4-4049-8030-A1027E956742}" type="presParOf" srcId="{CC8B3257-891B-4C8B-BC78-DDC76EA305D6}" destId="{21309EDA-53F8-4919-94F3-4EF815A0DBBC}" srcOrd="2" destOrd="0" presId="urn:microsoft.com/office/officeart/2005/8/layout/process4"/>
    <dgm:cxn modelId="{335639C6-961F-4215-85C0-3096E9CCE2E4}" type="presParOf" srcId="{21309EDA-53F8-4919-94F3-4EF815A0DBBC}" destId="{BAEB7EC4-65C0-4503-9D6B-16734E4D8DA2}" srcOrd="0" destOrd="0" presId="urn:microsoft.com/office/officeart/2005/8/layout/process4"/>
    <dgm:cxn modelId="{B6D16488-9824-4035-A220-0A36BDFED430}" type="presParOf" srcId="{21309EDA-53F8-4919-94F3-4EF815A0DBBC}" destId="{DD0F57EF-8419-47F2-AB57-C46D53B9EDA8}" srcOrd="1" destOrd="0" presId="urn:microsoft.com/office/officeart/2005/8/layout/process4"/>
    <dgm:cxn modelId="{F86230BC-1BE0-4B39-BA8E-51A91B52D317}" type="presParOf" srcId="{21309EDA-53F8-4919-94F3-4EF815A0DBBC}" destId="{9CCD0736-AF16-4AB9-95E4-1DA28BFC7774}" srcOrd="2" destOrd="0" presId="urn:microsoft.com/office/officeart/2005/8/layout/process4"/>
    <dgm:cxn modelId="{05034FC8-360E-4346-913D-A0AC7D7C8598}" type="presParOf" srcId="{9CCD0736-AF16-4AB9-95E4-1DA28BFC7774}" destId="{FDD96FF5-9A01-47D8-9E2A-9A339E6F335A}" srcOrd="0" destOrd="0" presId="urn:microsoft.com/office/officeart/2005/8/layout/process4"/>
    <dgm:cxn modelId="{9E21B5A9-8FC0-4453-882A-999F6A46CA61}" type="presParOf" srcId="{CC8B3257-891B-4C8B-BC78-DDC76EA305D6}" destId="{0E8AD87A-3A3E-42BD-AA5E-DA1C8CF1D32A}" srcOrd="3" destOrd="0" presId="urn:microsoft.com/office/officeart/2005/8/layout/process4"/>
    <dgm:cxn modelId="{3AF00BB1-3E60-49E5-A61D-6C333D14A608}" type="presParOf" srcId="{CC8B3257-891B-4C8B-BC78-DDC76EA305D6}" destId="{893BD053-FE4A-4D12-8DA3-999A13FF5E43}" srcOrd="4" destOrd="0" presId="urn:microsoft.com/office/officeart/2005/8/layout/process4"/>
    <dgm:cxn modelId="{21E83456-8B05-468D-9902-C4F965B128F6}" type="presParOf" srcId="{893BD053-FE4A-4D12-8DA3-999A13FF5E43}" destId="{80FF0D91-92AB-4D75-B5F0-949CBA0CA35A}" srcOrd="0" destOrd="0" presId="urn:microsoft.com/office/officeart/2005/8/layout/process4"/>
    <dgm:cxn modelId="{F51936A4-5D67-41E7-9D7F-1399AC42944A}" type="presParOf" srcId="{893BD053-FE4A-4D12-8DA3-999A13FF5E43}" destId="{A336B73A-BACB-48F0-822C-FC981D20BCC4}" srcOrd="1" destOrd="0" presId="urn:microsoft.com/office/officeart/2005/8/layout/process4"/>
    <dgm:cxn modelId="{94E5D8A5-6BFF-40D4-BF95-38B29A4553AD}" type="presParOf" srcId="{893BD053-FE4A-4D12-8DA3-999A13FF5E43}" destId="{871C8256-E7A7-4B63-85AB-46358231C48A}" srcOrd="2" destOrd="0" presId="urn:microsoft.com/office/officeart/2005/8/layout/process4"/>
    <dgm:cxn modelId="{66F9CCB7-2B3E-45E4-8693-07859E8A9344}" type="presParOf" srcId="{871C8256-E7A7-4B63-85AB-46358231C48A}" destId="{C620A32A-B406-4102-BDCC-430576D0CCC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9B6C7-FF10-4C7C-83BC-40D9496CCA99}">
      <dsp:nvSpPr>
        <dsp:cNvPr id="0" name=""/>
        <dsp:cNvSpPr/>
      </dsp:nvSpPr>
      <dsp:spPr>
        <a:xfrm>
          <a:off x="0" y="682257"/>
          <a:ext cx="17393920" cy="150970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ClrTx/>
            <a:buSzTx/>
            <a:buFontTx/>
            <a:buNone/>
          </a:pPr>
          <a:br>
            <a:rPr lang="it-IT" sz="3200" b="0" i="0" kern="1200" baseline="0">
              <a:latin typeface="Raleway" pitchFamily="2" charset="0"/>
            </a:rPr>
          </a:br>
          <a:r>
            <a:rPr lang="it-IT" sz="3200" b="0" i="0" kern="1200" baseline="0">
              <a:latin typeface="Raleway" pitchFamily="2" charset="0"/>
            </a:rPr>
            <a:t>03.05.2021 – Adozione del </a:t>
          </a:r>
          <a:r>
            <a:rPr lang="it-IT" sz="3200" b="1" i="0" kern="1200" baseline="0">
              <a:latin typeface="Raleway" pitchFamily="2" charset="0"/>
            </a:rPr>
            <a:t>documento programmatico </a:t>
          </a:r>
          <a:r>
            <a:rPr lang="it-IT" sz="3200" b="0" i="0" kern="1200" baseline="0">
              <a:latin typeface="Raleway" pitchFamily="2" charset="0"/>
            </a:rPr>
            <a:t>contenente gli obiettivi strategici e le scelte generali del (PRRB) con DGR n. 643</a:t>
          </a:r>
        </a:p>
        <a:p>
          <a:pPr marL="0" lvl="0" indent="0" algn="just" defTabSz="1422400">
            <a:lnSpc>
              <a:spcPct val="90000"/>
            </a:lnSpc>
            <a:spcBef>
              <a:spcPct val="0"/>
            </a:spcBef>
            <a:spcAft>
              <a:spcPct val="35000"/>
            </a:spcAft>
            <a:buClrTx/>
            <a:buSzTx/>
            <a:buFontTx/>
            <a:buNone/>
          </a:pPr>
          <a:endParaRPr lang="it-IT" sz="2800" kern="1200">
            <a:latin typeface="Raleway" pitchFamily="2" charset="0"/>
          </a:endParaRPr>
        </a:p>
      </dsp:txBody>
      <dsp:txXfrm>
        <a:off x="44218" y="726475"/>
        <a:ext cx="14400444" cy="1421264"/>
      </dsp:txXfrm>
    </dsp:sp>
    <dsp:sp modelId="{11620210-5DE8-4295-B3F4-03D2268545CC}">
      <dsp:nvSpPr>
        <dsp:cNvPr id="0" name=""/>
        <dsp:cNvSpPr/>
      </dsp:nvSpPr>
      <dsp:spPr>
        <a:xfrm>
          <a:off x="1456740" y="2922419"/>
          <a:ext cx="17393920" cy="201273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ClrTx/>
            <a:buSzTx/>
            <a:buFontTx/>
            <a:buNone/>
          </a:pPr>
          <a:br>
            <a:rPr lang="it-IT" sz="3200" b="0" i="0" kern="1200" baseline="0">
              <a:latin typeface="Raleway" pitchFamily="2" charset="0"/>
            </a:rPr>
          </a:br>
          <a:r>
            <a:rPr lang="it-IT" sz="3200" b="0" i="0" kern="1200" baseline="0">
              <a:latin typeface="Raleway" pitchFamily="2" charset="0"/>
            </a:rPr>
            <a:t>28.05.2021 – Approvazione </a:t>
          </a:r>
          <a:r>
            <a:rPr lang="it-IT" sz="3200" b="1" i="0" kern="1200" baseline="0">
              <a:latin typeface="Raleway" pitchFamily="2" charset="0"/>
            </a:rPr>
            <a:t>atto di indirizzo</a:t>
          </a:r>
          <a:r>
            <a:rPr lang="it-IT" sz="3200" b="0" i="0" kern="1200" baseline="0">
              <a:latin typeface="Raleway" pitchFamily="2" charset="0"/>
            </a:rPr>
            <a:t>–ordine del giorno n. 3465 collegato all’oggetto assembleare 3330 da parte dell’Assemblea Legislativa</a:t>
          </a:r>
        </a:p>
        <a:p>
          <a:pPr marL="0" lvl="0" indent="0" algn="just" defTabSz="1422400">
            <a:lnSpc>
              <a:spcPct val="90000"/>
            </a:lnSpc>
            <a:spcBef>
              <a:spcPct val="0"/>
            </a:spcBef>
            <a:spcAft>
              <a:spcPct val="35000"/>
            </a:spcAft>
            <a:buClrTx/>
            <a:buSzTx/>
            <a:buFontTx/>
            <a:buNone/>
          </a:pPr>
          <a:endParaRPr lang="it-IT" sz="3200" kern="1200">
            <a:latin typeface="Raleway" pitchFamily="2" charset="0"/>
          </a:endParaRPr>
        </a:p>
      </dsp:txBody>
      <dsp:txXfrm>
        <a:off x="1515691" y="2981370"/>
        <a:ext cx="14110430" cy="1894830"/>
      </dsp:txXfrm>
    </dsp:sp>
    <dsp:sp modelId="{6DB80420-9EE5-4DF2-9888-63C3FA03B61E}">
      <dsp:nvSpPr>
        <dsp:cNvPr id="0" name=""/>
        <dsp:cNvSpPr/>
      </dsp:nvSpPr>
      <dsp:spPr>
        <a:xfrm>
          <a:off x="2891739" y="5560506"/>
          <a:ext cx="17393920" cy="144423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ClrTx/>
            <a:buSzTx/>
            <a:buFontTx/>
            <a:buNone/>
          </a:pPr>
          <a:br>
            <a:rPr kumimoji="0" lang="it-IT" sz="3200" b="0" i="0" u="none" strike="noStrike" kern="1200" cap="none" spc="0" normalizeH="0" baseline="0" noProof="0">
              <a:ln/>
              <a:effectLst/>
              <a:uLnTx/>
              <a:uFillTx/>
              <a:latin typeface="Raleway" pitchFamily="2" charset="0"/>
              <a:ea typeface="+mn-ea"/>
              <a:cs typeface="+mn-cs"/>
              <a:sym typeface="Helvetica Neue"/>
            </a:rPr>
          </a:br>
          <a:r>
            <a:rPr kumimoji="0" lang="it-IT" sz="3200" b="0" i="0" u="none" strike="noStrike" kern="1200" cap="none" spc="0" normalizeH="0" baseline="0" noProof="0">
              <a:ln/>
              <a:effectLst/>
              <a:uLnTx/>
              <a:uFillTx/>
              <a:latin typeface="Raleway" pitchFamily="2" charset="0"/>
              <a:ea typeface="+mn-ea"/>
              <a:cs typeface="+mn-cs"/>
              <a:sym typeface="Helvetica Neue"/>
            </a:rPr>
            <a:t>13.09.2021 – Incontro di </a:t>
          </a:r>
          <a:r>
            <a:rPr kumimoji="0" lang="it-IT" sz="3200" b="1" i="0" u="none" strike="noStrike" kern="1200" cap="none" spc="0" normalizeH="0" baseline="0" noProof="0">
              <a:ln/>
              <a:effectLst/>
              <a:uLnTx/>
              <a:uFillTx/>
              <a:latin typeface="Raleway" pitchFamily="2" charset="0"/>
              <a:ea typeface="+mn-ea"/>
              <a:cs typeface="+mn-cs"/>
              <a:sym typeface="Helvetica Neue"/>
            </a:rPr>
            <a:t>presentazione nuovo PRRB</a:t>
          </a:r>
        </a:p>
        <a:p>
          <a:pPr marL="0" lvl="0" indent="0" algn="just" defTabSz="1422400">
            <a:lnSpc>
              <a:spcPct val="90000"/>
            </a:lnSpc>
            <a:spcBef>
              <a:spcPct val="0"/>
            </a:spcBef>
            <a:spcAft>
              <a:spcPct val="35000"/>
            </a:spcAft>
            <a:buClrTx/>
            <a:buSzTx/>
            <a:buFontTx/>
            <a:buNone/>
          </a:pPr>
          <a:endParaRPr lang="it-IT" sz="3200" kern="1200"/>
        </a:p>
      </dsp:txBody>
      <dsp:txXfrm>
        <a:off x="2934039" y="5602806"/>
        <a:ext cx="14165474" cy="1359638"/>
      </dsp:txXfrm>
    </dsp:sp>
    <dsp:sp modelId="{83F6C8AD-E9F5-4E3C-8BBD-184AB5A440F4}">
      <dsp:nvSpPr>
        <dsp:cNvPr id="0" name=""/>
        <dsp:cNvSpPr/>
      </dsp:nvSpPr>
      <dsp:spPr>
        <a:xfrm>
          <a:off x="4348479" y="7680444"/>
          <a:ext cx="17393920" cy="347419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ClrTx/>
            <a:buSzTx/>
            <a:buFontTx/>
            <a:buNone/>
          </a:pPr>
          <a:br>
            <a:rPr lang="it-IT" sz="3200" kern="1200">
              <a:latin typeface="Raleway" pitchFamily="2" charset="0"/>
            </a:rPr>
          </a:br>
          <a:r>
            <a:rPr lang="it-IT" sz="3200" kern="1200">
              <a:latin typeface="Raleway" pitchFamily="2" charset="0"/>
            </a:rPr>
            <a:t>30.09.2021 – Focus rifiuti urbani </a:t>
          </a:r>
        </a:p>
        <a:p>
          <a:pPr marL="0" lvl="0" indent="0" defTabSz="1422400">
            <a:lnSpc>
              <a:spcPct val="90000"/>
            </a:lnSpc>
            <a:spcBef>
              <a:spcPct val="0"/>
            </a:spcBef>
            <a:spcAft>
              <a:spcPct val="35000"/>
            </a:spcAft>
            <a:buNone/>
          </a:pPr>
          <a:r>
            <a:rPr lang="it-IT" sz="3200" kern="1200">
              <a:latin typeface="Raleway" pitchFamily="2" charset="0"/>
            </a:rPr>
            <a:t>07.10.2021 – Focus economia circolare e rifiuti speciali</a:t>
          </a:r>
        </a:p>
        <a:p>
          <a:pPr marL="0" lvl="0" indent="0" defTabSz="1422400">
            <a:lnSpc>
              <a:spcPct val="90000"/>
            </a:lnSpc>
            <a:spcBef>
              <a:spcPct val="0"/>
            </a:spcBef>
            <a:spcAft>
              <a:spcPct val="35000"/>
            </a:spcAft>
            <a:buNone/>
          </a:pPr>
          <a:r>
            <a:rPr lang="it-IT" sz="3200" kern="1200">
              <a:latin typeface="Raleway" pitchFamily="2" charset="0"/>
            </a:rPr>
            <a:t>14.10.2021 – Focus tariffa puntuale</a:t>
          </a:r>
        </a:p>
        <a:p>
          <a:pPr marL="0" lvl="0" indent="0" defTabSz="1422400">
            <a:lnSpc>
              <a:spcPct val="90000"/>
            </a:lnSpc>
            <a:spcBef>
              <a:spcPct val="0"/>
            </a:spcBef>
            <a:spcAft>
              <a:spcPct val="35000"/>
            </a:spcAft>
            <a:buNone/>
          </a:pPr>
          <a:r>
            <a:rPr lang="it-IT" sz="3200" kern="1200">
              <a:latin typeface="Raleway" pitchFamily="2" charset="0"/>
            </a:rPr>
            <a:t>21.10.2021 – Focus impianti</a:t>
          </a:r>
        </a:p>
        <a:p>
          <a:pPr marL="0" lvl="0" indent="0" defTabSz="1422400">
            <a:lnSpc>
              <a:spcPct val="90000"/>
            </a:lnSpc>
            <a:spcBef>
              <a:spcPct val="0"/>
            </a:spcBef>
            <a:spcAft>
              <a:spcPct val="35000"/>
            </a:spcAft>
            <a:buNone/>
          </a:pPr>
          <a:r>
            <a:rPr lang="it-IT" sz="3200" kern="1200">
              <a:latin typeface="Raleway" pitchFamily="2" charset="0"/>
            </a:rPr>
            <a:t>04.11.2021 – Focus bonifiche</a:t>
          </a:r>
        </a:p>
        <a:p>
          <a:pPr marL="0" lvl="0" indent="0" algn="just" defTabSz="1422400">
            <a:lnSpc>
              <a:spcPct val="90000"/>
            </a:lnSpc>
            <a:spcBef>
              <a:spcPct val="0"/>
            </a:spcBef>
            <a:spcAft>
              <a:spcPct val="35000"/>
            </a:spcAft>
            <a:buClrTx/>
            <a:buSzTx/>
            <a:buFontTx/>
            <a:buNone/>
          </a:pPr>
          <a:endParaRPr lang="it-IT" sz="3200" kern="1200"/>
        </a:p>
      </dsp:txBody>
      <dsp:txXfrm>
        <a:off x="4450235" y="7782200"/>
        <a:ext cx="14024820" cy="3270679"/>
      </dsp:txXfrm>
    </dsp:sp>
    <dsp:sp modelId="{28C3CAFF-F25F-4661-A37C-4D304376A87A}">
      <dsp:nvSpPr>
        <dsp:cNvPr id="0" name=""/>
        <dsp:cNvSpPr/>
      </dsp:nvSpPr>
      <dsp:spPr>
        <a:xfrm>
          <a:off x="15685073" y="1427146"/>
          <a:ext cx="1708846" cy="1708846"/>
        </a:xfrm>
        <a:prstGeom prst="downArrow">
          <a:avLst>
            <a:gd name="adj1" fmla="val 55000"/>
            <a:gd name="adj2" fmla="val 45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marL="0" lvl="0" indent="0" algn="just" defTabSz="1244600">
            <a:lnSpc>
              <a:spcPct val="90000"/>
            </a:lnSpc>
            <a:spcBef>
              <a:spcPct val="0"/>
            </a:spcBef>
            <a:spcAft>
              <a:spcPct val="35000"/>
            </a:spcAft>
            <a:buNone/>
          </a:pPr>
          <a:endParaRPr lang="it-IT" sz="2800" kern="1200"/>
        </a:p>
      </dsp:txBody>
      <dsp:txXfrm>
        <a:off x="16069563" y="1427146"/>
        <a:ext cx="939866" cy="1285907"/>
      </dsp:txXfrm>
    </dsp:sp>
    <dsp:sp modelId="{6C91491D-4616-4753-A314-F4F19942C0AF}">
      <dsp:nvSpPr>
        <dsp:cNvPr id="0" name=""/>
        <dsp:cNvSpPr/>
      </dsp:nvSpPr>
      <dsp:spPr>
        <a:xfrm>
          <a:off x="17141813" y="4244183"/>
          <a:ext cx="1708846" cy="1708846"/>
        </a:xfrm>
        <a:prstGeom prst="downArrow">
          <a:avLst>
            <a:gd name="adj1" fmla="val 55000"/>
            <a:gd name="adj2" fmla="val 45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marL="0" lvl="0" indent="0" algn="just" defTabSz="1244600">
            <a:lnSpc>
              <a:spcPct val="90000"/>
            </a:lnSpc>
            <a:spcBef>
              <a:spcPct val="0"/>
            </a:spcBef>
            <a:spcAft>
              <a:spcPct val="35000"/>
            </a:spcAft>
            <a:buNone/>
          </a:pPr>
          <a:endParaRPr lang="it-IT" sz="2800" kern="1200"/>
        </a:p>
      </dsp:txBody>
      <dsp:txXfrm>
        <a:off x="17526303" y="4244183"/>
        <a:ext cx="939866" cy="1285907"/>
      </dsp:txXfrm>
    </dsp:sp>
    <dsp:sp modelId="{74FF1C15-0703-467D-A94A-83506EC2C385}">
      <dsp:nvSpPr>
        <dsp:cNvPr id="0" name=""/>
        <dsp:cNvSpPr/>
      </dsp:nvSpPr>
      <dsp:spPr>
        <a:xfrm>
          <a:off x="18576812" y="6275604"/>
          <a:ext cx="1708846" cy="1773526"/>
        </a:xfrm>
        <a:prstGeom prst="downArrow">
          <a:avLst>
            <a:gd name="adj1" fmla="val 55000"/>
            <a:gd name="adj2" fmla="val 45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marL="0" lvl="0" indent="0" algn="just" defTabSz="1244600">
            <a:lnSpc>
              <a:spcPct val="90000"/>
            </a:lnSpc>
            <a:spcBef>
              <a:spcPct val="0"/>
            </a:spcBef>
            <a:spcAft>
              <a:spcPct val="35000"/>
            </a:spcAft>
            <a:buNone/>
          </a:pPr>
          <a:endParaRPr lang="it-IT" sz="2800" kern="1200"/>
        </a:p>
      </dsp:txBody>
      <dsp:txXfrm>
        <a:off x="18961302" y="6275604"/>
        <a:ext cx="939866" cy="13505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9B6C7-FF10-4C7C-83BC-40D9496CCA99}">
      <dsp:nvSpPr>
        <dsp:cNvPr id="0" name=""/>
        <dsp:cNvSpPr/>
      </dsp:nvSpPr>
      <dsp:spPr>
        <a:xfrm>
          <a:off x="0" y="682257"/>
          <a:ext cx="17393920" cy="150970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ClrTx/>
            <a:buSzTx/>
            <a:buFontTx/>
            <a:buNone/>
          </a:pPr>
          <a:r>
            <a:rPr lang="it-IT" sz="3200" b="1" kern="1200">
              <a:latin typeface="Century Gothic" panose="020B0502020202020204" pitchFamily="34" charset="0"/>
            </a:rPr>
            <a:t>Adozione</a:t>
          </a:r>
          <a:r>
            <a:rPr lang="it-IT" sz="3200" b="0" kern="1200">
              <a:latin typeface="Century Gothic" panose="020B0502020202020204" pitchFamily="34" charset="0"/>
            </a:rPr>
            <a:t> PRRB con Delibera n. 2265 del 27 dicembre 2021</a:t>
          </a:r>
          <a:endParaRPr lang="it-IT" sz="2800" kern="1200">
            <a:latin typeface="Raleway" pitchFamily="2" charset="0"/>
          </a:endParaRPr>
        </a:p>
      </dsp:txBody>
      <dsp:txXfrm>
        <a:off x="44218" y="726475"/>
        <a:ext cx="14400444" cy="1421264"/>
      </dsp:txXfrm>
    </dsp:sp>
    <dsp:sp modelId="{11620210-5DE8-4295-B3F4-03D2268545CC}">
      <dsp:nvSpPr>
        <dsp:cNvPr id="0" name=""/>
        <dsp:cNvSpPr/>
      </dsp:nvSpPr>
      <dsp:spPr>
        <a:xfrm>
          <a:off x="1456740" y="2922419"/>
          <a:ext cx="17393920" cy="201273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ClrTx/>
            <a:buSzTx/>
            <a:buFontTx/>
            <a:buNone/>
          </a:pPr>
          <a:r>
            <a:rPr lang="it-IT" sz="3200" b="1" kern="1200">
              <a:latin typeface="Century Gothic" panose="020B0502020202020204" pitchFamily="34" charset="0"/>
            </a:rPr>
            <a:t>Pubblicazione</a:t>
          </a:r>
          <a:r>
            <a:rPr lang="it-IT" sz="3200" b="0" kern="1200">
              <a:latin typeface="Century Gothic" panose="020B0502020202020204" pitchFamily="34" charset="0"/>
            </a:rPr>
            <a:t> sul Bollettino Ufficiale della Regione Emilia-Romagna (BURERT)  n. 373 del 29 dicembre 2021</a:t>
          </a:r>
          <a:endParaRPr lang="it-IT" sz="3200" kern="1200">
            <a:latin typeface="Raleway" pitchFamily="2" charset="0"/>
          </a:endParaRPr>
        </a:p>
      </dsp:txBody>
      <dsp:txXfrm>
        <a:off x="1515691" y="2981370"/>
        <a:ext cx="14110430" cy="1894830"/>
      </dsp:txXfrm>
    </dsp:sp>
    <dsp:sp modelId="{6DB80420-9EE5-4DF2-9888-63C3FA03B61E}">
      <dsp:nvSpPr>
        <dsp:cNvPr id="0" name=""/>
        <dsp:cNvSpPr/>
      </dsp:nvSpPr>
      <dsp:spPr>
        <a:xfrm>
          <a:off x="2891739" y="5560506"/>
          <a:ext cx="17393920" cy="144423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ClrTx/>
            <a:buSzTx/>
            <a:buFontTx/>
            <a:buNone/>
          </a:pPr>
          <a:r>
            <a:rPr lang="it-IT" sz="3200" b="1" kern="1200">
              <a:latin typeface="Century Gothic" panose="020B0502020202020204" pitchFamily="34" charset="0"/>
            </a:rPr>
            <a:t>Deposito</a:t>
          </a:r>
          <a:r>
            <a:rPr lang="it-IT" sz="3200" b="0" kern="1200">
              <a:latin typeface="Century Gothic" panose="020B0502020202020204" pitchFamily="34" charset="0"/>
            </a:rPr>
            <a:t> della proposta di Piano e </a:t>
          </a:r>
          <a:r>
            <a:rPr lang="it-IT" sz="3200" b="1" kern="1200">
              <a:latin typeface="Century Gothic" panose="020B0502020202020204" pitchFamily="34" charset="0"/>
            </a:rPr>
            <a:t>raccolta delle osservazioni </a:t>
          </a:r>
          <a:r>
            <a:rPr lang="it-IT" sz="3200" b="0" kern="1200">
              <a:latin typeface="Century Gothic" panose="020B0502020202020204" pitchFamily="34" charset="0"/>
            </a:rPr>
            <a:t>per il periodo di 45 giorni, cioè fino al 12 febbraio 2022</a:t>
          </a:r>
          <a:endParaRPr lang="it-IT" sz="3200" kern="1200"/>
        </a:p>
      </dsp:txBody>
      <dsp:txXfrm>
        <a:off x="2934039" y="5602806"/>
        <a:ext cx="14165474" cy="1359638"/>
      </dsp:txXfrm>
    </dsp:sp>
    <dsp:sp modelId="{83F6C8AD-E9F5-4E3C-8BBD-184AB5A440F4}">
      <dsp:nvSpPr>
        <dsp:cNvPr id="0" name=""/>
        <dsp:cNvSpPr/>
      </dsp:nvSpPr>
      <dsp:spPr>
        <a:xfrm>
          <a:off x="4348479" y="7680444"/>
          <a:ext cx="17393920" cy="347419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ClrTx/>
            <a:buSzTx/>
            <a:buFontTx/>
            <a:buNone/>
          </a:pPr>
          <a:r>
            <a:rPr lang="it-IT" sz="3200" b="0" kern="1200">
              <a:latin typeface="Century Gothic" panose="020B0502020202020204" pitchFamily="34" charset="0"/>
            </a:rPr>
            <a:t>Con DGR 719 del 09/05/2022 la Giunta regionale ha ritenuto di procedere nel percorso di approvazione attraverso la </a:t>
          </a:r>
          <a:r>
            <a:rPr lang="it-IT" sz="3200" b="1" kern="1200">
              <a:latin typeface="Century Gothic" panose="020B0502020202020204" pitchFamily="34" charset="0"/>
            </a:rPr>
            <a:t>controdeduzione alle osservazioni </a:t>
          </a:r>
          <a:r>
            <a:rPr lang="it-IT" sz="3200" b="0" kern="1200">
              <a:latin typeface="Century Gothic" panose="020B0502020202020204" pitchFamily="34" charset="0"/>
            </a:rPr>
            <a:t>pervenute e la </a:t>
          </a:r>
          <a:r>
            <a:rPr lang="it-IT" sz="3200" b="1" kern="1200">
              <a:latin typeface="Century Gothic" panose="020B0502020202020204" pitchFamily="34" charset="0"/>
            </a:rPr>
            <a:t>proposta del Piano </a:t>
          </a:r>
          <a:r>
            <a:rPr lang="it-IT" sz="3200" b="0" kern="1200">
              <a:latin typeface="Century Gothic" panose="020B0502020202020204" pitchFamily="34" charset="0"/>
            </a:rPr>
            <a:t>all’Assemblea Legislativa.</a:t>
          </a:r>
          <a:endParaRPr lang="it-IT" sz="3200" kern="1200"/>
        </a:p>
      </dsp:txBody>
      <dsp:txXfrm>
        <a:off x="4450235" y="7782200"/>
        <a:ext cx="14024820" cy="3270679"/>
      </dsp:txXfrm>
    </dsp:sp>
    <dsp:sp modelId="{28C3CAFF-F25F-4661-A37C-4D304376A87A}">
      <dsp:nvSpPr>
        <dsp:cNvPr id="0" name=""/>
        <dsp:cNvSpPr/>
      </dsp:nvSpPr>
      <dsp:spPr>
        <a:xfrm>
          <a:off x="15685073" y="1427146"/>
          <a:ext cx="1708846" cy="1708846"/>
        </a:xfrm>
        <a:prstGeom prst="downArrow">
          <a:avLst>
            <a:gd name="adj1" fmla="val 55000"/>
            <a:gd name="adj2" fmla="val 45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marL="0" lvl="0" indent="0" algn="just" defTabSz="1244600">
            <a:lnSpc>
              <a:spcPct val="90000"/>
            </a:lnSpc>
            <a:spcBef>
              <a:spcPct val="0"/>
            </a:spcBef>
            <a:spcAft>
              <a:spcPct val="35000"/>
            </a:spcAft>
            <a:buNone/>
          </a:pPr>
          <a:endParaRPr lang="it-IT" sz="2800" kern="1200"/>
        </a:p>
      </dsp:txBody>
      <dsp:txXfrm>
        <a:off x="16069563" y="1427146"/>
        <a:ext cx="939866" cy="1285907"/>
      </dsp:txXfrm>
    </dsp:sp>
    <dsp:sp modelId="{6C91491D-4616-4753-A314-F4F19942C0AF}">
      <dsp:nvSpPr>
        <dsp:cNvPr id="0" name=""/>
        <dsp:cNvSpPr/>
      </dsp:nvSpPr>
      <dsp:spPr>
        <a:xfrm>
          <a:off x="17141813" y="4244183"/>
          <a:ext cx="1708846" cy="1708846"/>
        </a:xfrm>
        <a:prstGeom prst="downArrow">
          <a:avLst>
            <a:gd name="adj1" fmla="val 55000"/>
            <a:gd name="adj2" fmla="val 45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marL="0" lvl="0" indent="0" algn="just" defTabSz="1244600">
            <a:lnSpc>
              <a:spcPct val="90000"/>
            </a:lnSpc>
            <a:spcBef>
              <a:spcPct val="0"/>
            </a:spcBef>
            <a:spcAft>
              <a:spcPct val="35000"/>
            </a:spcAft>
            <a:buNone/>
          </a:pPr>
          <a:endParaRPr lang="it-IT" sz="2800" kern="1200"/>
        </a:p>
      </dsp:txBody>
      <dsp:txXfrm>
        <a:off x="17526303" y="4244183"/>
        <a:ext cx="939866" cy="1285907"/>
      </dsp:txXfrm>
    </dsp:sp>
    <dsp:sp modelId="{74FF1C15-0703-467D-A94A-83506EC2C385}">
      <dsp:nvSpPr>
        <dsp:cNvPr id="0" name=""/>
        <dsp:cNvSpPr/>
      </dsp:nvSpPr>
      <dsp:spPr>
        <a:xfrm>
          <a:off x="18576812" y="6275604"/>
          <a:ext cx="1708846" cy="1773526"/>
        </a:xfrm>
        <a:prstGeom prst="downArrow">
          <a:avLst>
            <a:gd name="adj1" fmla="val 55000"/>
            <a:gd name="adj2" fmla="val 45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marL="0" lvl="0" indent="0" algn="just" defTabSz="1244600">
            <a:lnSpc>
              <a:spcPct val="90000"/>
            </a:lnSpc>
            <a:spcBef>
              <a:spcPct val="0"/>
            </a:spcBef>
            <a:spcAft>
              <a:spcPct val="35000"/>
            </a:spcAft>
            <a:buNone/>
          </a:pPr>
          <a:endParaRPr lang="it-IT" sz="2800" kern="1200"/>
        </a:p>
      </dsp:txBody>
      <dsp:txXfrm>
        <a:off x="18961302" y="6275604"/>
        <a:ext cx="939866" cy="13505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A2C77-7CD1-4F57-A2F8-2BB4754B0B2C}">
      <dsp:nvSpPr>
        <dsp:cNvPr id="0" name=""/>
        <dsp:cNvSpPr/>
      </dsp:nvSpPr>
      <dsp:spPr>
        <a:xfrm>
          <a:off x="0" y="648981"/>
          <a:ext cx="17001958" cy="19845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19541" tIns="874776" rIns="1319541" bIns="227584" numCol="1" spcCol="1270" anchor="t" anchorCtr="0">
          <a:noAutofit/>
        </a:bodyPr>
        <a:lstStyle/>
        <a:p>
          <a:pPr marL="285750" lvl="1" indent="-285750" algn="l" defTabSz="1422400">
            <a:lnSpc>
              <a:spcPct val="90000"/>
            </a:lnSpc>
            <a:spcBef>
              <a:spcPct val="0"/>
            </a:spcBef>
            <a:spcAft>
              <a:spcPct val="15000"/>
            </a:spcAft>
            <a:buChar char="•"/>
          </a:pPr>
          <a:r>
            <a:rPr lang="it-IT" sz="3200" b="0" i="0" kern="1200" baseline="0" dirty="0">
              <a:latin typeface="Raleway" pitchFamily="2" charset="0"/>
            </a:rPr>
            <a:t>dal Data Base web </a:t>
          </a:r>
          <a:r>
            <a:rPr lang="it-IT" sz="3200" b="0" i="0" kern="1200" baseline="0" dirty="0" err="1">
              <a:latin typeface="Raleway" pitchFamily="2" charset="0"/>
            </a:rPr>
            <a:t>O.R.So</a:t>
          </a:r>
          <a:r>
            <a:rPr lang="it-IT" sz="3200" b="0" i="0" kern="1200" baseline="0" dirty="0">
              <a:latin typeface="Raleway" pitchFamily="2" charset="0"/>
            </a:rPr>
            <a:t>. articolato nei moduli Scheda Comuni e Scheda Impianti e dal Data Base M.U.D.</a:t>
          </a:r>
          <a:endParaRPr lang="it-IT" sz="3200" kern="1200" dirty="0">
            <a:latin typeface="Raleway" pitchFamily="2" charset="0"/>
          </a:endParaRPr>
        </a:p>
      </dsp:txBody>
      <dsp:txXfrm>
        <a:off x="0" y="648981"/>
        <a:ext cx="17001958" cy="1984500"/>
      </dsp:txXfrm>
    </dsp:sp>
    <dsp:sp modelId="{ADF68E50-74C6-4FFF-A145-4DDEA9231957}">
      <dsp:nvSpPr>
        <dsp:cNvPr id="0" name=""/>
        <dsp:cNvSpPr/>
      </dsp:nvSpPr>
      <dsp:spPr>
        <a:xfrm>
          <a:off x="850097" y="29061"/>
          <a:ext cx="12508816" cy="123984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9843" tIns="0" rIns="449843" bIns="0" numCol="1" spcCol="1270" anchor="ctr" anchorCtr="0">
          <a:noAutofit/>
        </a:bodyPr>
        <a:lstStyle/>
        <a:p>
          <a:pPr marL="0" lvl="0" indent="0" algn="l" defTabSz="1422400">
            <a:lnSpc>
              <a:spcPct val="90000"/>
            </a:lnSpc>
            <a:spcBef>
              <a:spcPct val="0"/>
            </a:spcBef>
            <a:spcAft>
              <a:spcPct val="35000"/>
            </a:spcAft>
            <a:buNone/>
          </a:pPr>
          <a:r>
            <a:rPr lang="it-IT" sz="3200" b="1" i="0" kern="1200" baseline="0">
              <a:latin typeface="Raleway" pitchFamily="2" charset="0"/>
            </a:rPr>
            <a:t>per i dati relativi a produzione e gestione dei rifiuti urbani (RU) </a:t>
          </a:r>
          <a:endParaRPr lang="it-IT" sz="3200" kern="1200">
            <a:latin typeface="Raleway" pitchFamily="2" charset="0"/>
          </a:endParaRPr>
        </a:p>
      </dsp:txBody>
      <dsp:txXfrm>
        <a:off x="910621" y="89585"/>
        <a:ext cx="12387768" cy="1118792"/>
      </dsp:txXfrm>
    </dsp:sp>
    <dsp:sp modelId="{6A24E637-7666-4186-B632-225FA1510C6E}">
      <dsp:nvSpPr>
        <dsp:cNvPr id="0" name=""/>
        <dsp:cNvSpPr/>
      </dsp:nvSpPr>
      <dsp:spPr>
        <a:xfrm>
          <a:off x="0" y="3480201"/>
          <a:ext cx="17001958" cy="19845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19541" tIns="874776" rIns="1319541" bIns="227584" numCol="1" spcCol="1270" anchor="t" anchorCtr="0">
          <a:noAutofit/>
        </a:bodyPr>
        <a:lstStyle/>
        <a:p>
          <a:pPr marL="285750" lvl="1" indent="-285750" algn="l" defTabSz="1422400">
            <a:lnSpc>
              <a:spcPct val="90000"/>
            </a:lnSpc>
            <a:spcBef>
              <a:spcPct val="0"/>
            </a:spcBef>
            <a:spcAft>
              <a:spcPct val="15000"/>
            </a:spcAft>
            <a:buChar char="•"/>
          </a:pPr>
          <a:r>
            <a:rPr lang="it-IT" sz="3200" b="0" i="0" kern="1200" baseline="0" dirty="0">
              <a:latin typeface="Raleway" pitchFamily="2" charset="0"/>
            </a:rPr>
            <a:t>dai Data Base M.U.D. contenenti le dichiarazioni presentate (bonificate) e dal Data Base web </a:t>
          </a:r>
          <a:r>
            <a:rPr lang="it-IT" sz="3200" b="0" i="0" kern="1200" baseline="0" dirty="0" err="1">
              <a:latin typeface="Raleway" pitchFamily="2" charset="0"/>
            </a:rPr>
            <a:t>O.R.So</a:t>
          </a:r>
          <a:r>
            <a:rPr lang="it-IT" sz="3200" b="0" i="0" kern="1200" baseline="0" dirty="0">
              <a:latin typeface="Raleway" pitchFamily="2" charset="0"/>
            </a:rPr>
            <a:t>. Scheda Impianti</a:t>
          </a:r>
          <a:endParaRPr lang="it-IT" sz="3200" kern="1200" dirty="0">
            <a:latin typeface="Raleway" pitchFamily="2" charset="0"/>
          </a:endParaRPr>
        </a:p>
      </dsp:txBody>
      <dsp:txXfrm>
        <a:off x="0" y="3480201"/>
        <a:ext cx="17001958" cy="1984500"/>
      </dsp:txXfrm>
    </dsp:sp>
    <dsp:sp modelId="{CABAF522-3BE0-41E6-9935-BD4D7FF398B7}">
      <dsp:nvSpPr>
        <dsp:cNvPr id="0" name=""/>
        <dsp:cNvSpPr/>
      </dsp:nvSpPr>
      <dsp:spPr>
        <a:xfrm>
          <a:off x="850097" y="2860281"/>
          <a:ext cx="12508816" cy="123984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9843" tIns="0" rIns="449843" bIns="0" numCol="1" spcCol="1270" anchor="ctr" anchorCtr="0">
          <a:noAutofit/>
        </a:bodyPr>
        <a:lstStyle/>
        <a:p>
          <a:pPr marL="0" lvl="0" indent="0" algn="l" defTabSz="1422400">
            <a:lnSpc>
              <a:spcPct val="90000"/>
            </a:lnSpc>
            <a:spcBef>
              <a:spcPct val="0"/>
            </a:spcBef>
            <a:spcAft>
              <a:spcPct val="35000"/>
            </a:spcAft>
            <a:buNone/>
          </a:pPr>
          <a:r>
            <a:rPr lang="it-IT" sz="3200" b="1" i="0" kern="1200" baseline="0">
              <a:latin typeface="Raleway" pitchFamily="2" charset="0"/>
            </a:rPr>
            <a:t>per i dati di produzione e gestione dei rifiuti speciali (RS) </a:t>
          </a:r>
          <a:endParaRPr lang="it-IT" sz="3200" kern="1200">
            <a:latin typeface="Raleway" pitchFamily="2" charset="0"/>
          </a:endParaRPr>
        </a:p>
      </dsp:txBody>
      <dsp:txXfrm>
        <a:off x="910621" y="2920805"/>
        <a:ext cx="12387768" cy="1118792"/>
      </dsp:txXfrm>
    </dsp:sp>
    <dsp:sp modelId="{FDDEAAEE-0889-415D-896D-3B544E0A2CA6}">
      <dsp:nvSpPr>
        <dsp:cNvPr id="0" name=""/>
        <dsp:cNvSpPr/>
      </dsp:nvSpPr>
      <dsp:spPr>
        <a:xfrm>
          <a:off x="0" y="6311421"/>
          <a:ext cx="17001958" cy="19845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19541" tIns="874776" rIns="1319541" bIns="227584" numCol="1" spcCol="1270" anchor="t" anchorCtr="0">
          <a:noAutofit/>
        </a:bodyPr>
        <a:lstStyle/>
        <a:p>
          <a:pPr marL="285750" lvl="1" indent="-285750" algn="l" defTabSz="1422400">
            <a:lnSpc>
              <a:spcPct val="90000"/>
            </a:lnSpc>
            <a:spcBef>
              <a:spcPct val="0"/>
            </a:spcBef>
            <a:spcAft>
              <a:spcPct val="15000"/>
            </a:spcAft>
            <a:buChar char="•"/>
          </a:pPr>
          <a:r>
            <a:rPr lang="it-IT" sz="3200" b="0" i="0" kern="1200" baseline="0" dirty="0">
              <a:latin typeface="Raleway" pitchFamily="2" charset="0"/>
            </a:rPr>
            <a:t>dal portale AIA della Regione Emilia-Romagna e attraverso i sistemi informativi di ARPAE.</a:t>
          </a:r>
          <a:endParaRPr lang="it-IT" sz="3200" kern="1200" dirty="0">
            <a:latin typeface="Raleway" pitchFamily="2" charset="0"/>
          </a:endParaRPr>
        </a:p>
      </dsp:txBody>
      <dsp:txXfrm>
        <a:off x="0" y="6311421"/>
        <a:ext cx="17001958" cy="1984500"/>
      </dsp:txXfrm>
    </dsp:sp>
    <dsp:sp modelId="{5F2F6233-7B16-49BB-A3F6-EF6C49227902}">
      <dsp:nvSpPr>
        <dsp:cNvPr id="0" name=""/>
        <dsp:cNvSpPr/>
      </dsp:nvSpPr>
      <dsp:spPr>
        <a:xfrm>
          <a:off x="850097" y="5691501"/>
          <a:ext cx="12508816" cy="123984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9843" tIns="0" rIns="449843" bIns="0" numCol="1" spcCol="1270" anchor="ctr" anchorCtr="0">
          <a:noAutofit/>
        </a:bodyPr>
        <a:lstStyle/>
        <a:p>
          <a:pPr marL="0" lvl="0" indent="0" algn="l" defTabSz="1422400">
            <a:lnSpc>
              <a:spcPct val="90000"/>
            </a:lnSpc>
            <a:spcBef>
              <a:spcPct val="0"/>
            </a:spcBef>
            <a:spcAft>
              <a:spcPct val="35000"/>
            </a:spcAft>
            <a:buNone/>
          </a:pPr>
          <a:r>
            <a:rPr lang="it-IT" sz="3200" b="1" i="0" kern="1200" baseline="0">
              <a:latin typeface="Raleway" pitchFamily="2" charset="0"/>
            </a:rPr>
            <a:t>per i dati autorizzativi </a:t>
          </a:r>
          <a:endParaRPr lang="it-IT" sz="3200" kern="1200">
            <a:latin typeface="Raleway" pitchFamily="2" charset="0"/>
          </a:endParaRPr>
        </a:p>
      </dsp:txBody>
      <dsp:txXfrm>
        <a:off x="910621" y="5752025"/>
        <a:ext cx="12387768" cy="11187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CD4E5-DF78-46F5-AE02-352197B027C7}">
      <dsp:nvSpPr>
        <dsp:cNvPr id="0" name=""/>
        <dsp:cNvSpPr/>
      </dsp:nvSpPr>
      <dsp:spPr>
        <a:xfrm>
          <a:off x="0" y="632543"/>
          <a:ext cx="7588249" cy="18970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it-IT" sz="4000" kern="1200"/>
            <a:t>ANNUALMENTE</a:t>
          </a:r>
          <a:br>
            <a:rPr lang="it-IT" sz="4000" kern="1200"/>
          </a:br>
          <a:r>
            <a:rPr lang="it-IT" sz="4000" kern="1200"/>
            <a:t>dati consuntivi riferiti all’annualità precedente</a:t>
          </a:r>
        </a:p>
      </dsp:txBody>
      <dsp:txXfrm>
        <a:off x="55563" y="688106"/>
        <a:ext cx="7477123" cy="1785936"/>
      </dsp:txXfrm>
    </dsp:sp>
    <dsp:sp modelId="{2D753F4A-7B85-4DF5-9A7E-D429DB2A308F}">
      <dsp:nvSpPr>
        <dsp:cNvPr id="0" name=""/>
        <dsp:cNvSpPr/>
      </dsp:nvSpPr>
      <dsp:spPr>
        <a:xfrm rot="5388433">
          <a:off x="3635728" y="2688976"/>
          <a:ext cx="325364" cy="33198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9443D9-82D9-4668-BCB7-93AFA4C241CB}">
      <dsp:nvSpPr>
        <dsp:cNvPr id="0" name=""/>
        <dsp:cNvSpPr/>
      </dsp:nvSpPr>
      <dsp:spPr>
        <a:xfrm>
          <a:off x="8572" y="3180332"/>
          <a:ext cx="7588249" cy="189706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it-IT" sz="3400" kern="1200"/>
            <a:t>Entro il 30 aprile da parte dei comuni (o per essi dal gestore del servizio di raccolta su delega del Comune) </a:t>
          </a:r>
        </a:p>
      </dsp:txBody>
      <dsp:txXfrm>
        <a:off x="64135" y="3235895"/>
        <a:ext cx="7477123" cy="1785936"/>
      </dsp:txXfrm>
    </dsp:sp>
    <dsp:sp modelId="{96BE6DEB-10BC-47C7-B55E-61F50E315034}">
      <dsp:nvSpPr>
        <dsp:cNvPr id="0" name=""/>
        <dsp:cNvSpPr/>
      </dsp:nvSpPr>
      <dsp:spPr>
        <a:xfrm rot="5400000">
          <a:off x="3636704" y="5243387"/>
          <a:ext cx="331985" cy="33198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FCF256-F404-4EBE-B352-6E90AC658953}">
      <dsp:nvSpPr>
        <dsp:cNvPr id="0" name=""/>
        <dsp:cNvSpPr/>
      </dsp:nvSpPr>
      <dsp:spPr>
        <a:xfrm>
          <a:off x="8572" y="5741366"/>
          <a:ext cx="7588249" cy="189706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it-IT" sz="3400" kern="1200"/>
            <a:t>Entro il 31 maggio da parte dei Gestori degli impianti </a:t>
          </a:r>
        </a:p>
      </dsp:txBody>
      <dsp:txXfrm>
        <a:off x="64135" y="5796929"/>
        <a:ext cx="7477123" cy="1785936"/>
      </dsp:txXfrm>
    </dsp:sp>
    <dsp:sp modelId="{A5BD9C00-5376-4B0F-9768-4D69A42B57CC}">
      <dsp:nvSpPr>
        <dsp:cNvPr id="0" name=""/>
        <dsp:cNvSpPr/>
      </dsp:nvSpPr>
      <dsp:spPr>
        <a:xfrm rot="5400000">
          <a:off x="3636704" y="7804421"/>
          <a:ext cx="331985" cy="33198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70D1BA-83DA-43C5-8700-0A733CC5E1D0}">
      <dsp:nvSpPr>
        <dsp:cNvPr id="0" name=""/>
        <dsp:cNvSpPr/>
      </dsp:nvSpPr>
      <dsp:spPr>
        <a:xfrm>
          <a:off x="8572" y="8302400"/>
          <a:ext cx="7588249" cy="189706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it-IT" sz="3400" kern="1200"/>
            <a:t>Elaborazione </a:t>
          </a:r>
          <a:r>
            <a:rPr lang="it-IT" sz="3400" b="1" kern="1200"/>
            <a:t>Rapporto sulla gestione dei rifiuti</a:t>
          </a:r>
          <a:endParaRPr lang="it-IT" sz="3400" kern="1200"/>
        </a:p>
      </dsp:txBody>
      <dsp:txXfrm>
        <a:off x="64135" y="8357963"/>
        <a:ext cx="7477123" cy="1785936"/>
      </dsp:txXfrm>
    </dsp:sp>
    <dsp:sp modelId="{98D2A6D8-2EEF-443C-93C3-EDA250D8A331}">
      <dsp:nvSpPr>
        <dsp:cNvPr id="0" name=""/>
        <dsp:cNvSpPr/>
      </dsp:nvSpPr>
      <dsp:spPr>
        <a:xfrm>
          <a:off x="8659177" y="619297"/>
          <a:ext cx="7588249" cy="18970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it-IT" sz="4000" kern="1200"/>
            <a:t>SEMESTRALMENTE</a:t>
          </a:r>
          <a:br>
            <a:rPr lang="it-IT" sz="4000" kern="1200"/>
          </a:br>
          <a:r>
            <a:rPr lang="it-IT" sz="4000" kern="1200"/>
            <a:t>dati riferiti al periodo gennaio-giugno dell’annualità in corso</a:t>
          </a:r>
        </a:p>
      </dsp:txBody>
      <dsp:txXfrm>
        <a:off x="8714740" y="674860"/>
        <a:ext cx="7477123" cy="1785936"/>
      </dsp:txXfrm>
    </dsp:sp>
    <dsp:sp modelId="{B5C10B71-6C37-4BC0-AF19-BC57549AE957}">
      <dsp:nvSpPr>
        <dsp:cNvPr id="0" name=""/>
        <dsp:cNvSpPr/>
      </dsp:nvSpPr>
      <dsp:spPr>
        <a:xfrm rot="5400000">
          <a:off x="12287309" y="2682353"/>
          <a:ext cx="331985" cy="33198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40A0AF-CEDF-496E-A642-7D5C0B2F1CAF}">
      <dsp:nvSpPr>
        <dsp:cNvPr id="0" name=""/>
        <dsp:cNvSpPr/>
      </dsp:nvSpPr>
      <dsp:spPr>
        <a:xfrm>
          <a:off x="8659177" y="3180332"/>
          <a:ext cx="7588249" cy="455435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it-IT" sz="3400" kern="1200" dirty="0"/>
            <a:t>La Regione Emilia Romagna ha richiesto, con DGR 1238/2016, la compilazione semestrale (entro il 31 agosto) da parte dei gestori del servizio di raccolta e da parte dei gestori degli impianti: TM/TMB, termovalorizzatori e discariche, piattaforme e trasbordi da cui transitano i rifiuti indifferenziati residui</a:t>
          </a:r>
        </a:p>
      </dsp:txBody>
      <dsp:txXfrm>
        <a:off x="8792569" y="3313724"/>
        <a:ext cx="7321465" cy="4287569"/>
      </dsp:txXfrm>
    </dsp:sp>
    <dsp:sp modelId="{7919B6B3-C5F8-43FB-A0BE-70BE9E85B2BE}">
      <dsp:nvSpPr>
        <dsp:cNvPr id="0" name=""/>
        <dsp:cNvSpPr/>
      </dsp:nvSpPr>
      <dsp:spPr>
        <a:xfrm rot="5392347">
          <a:off x="12293117" y="7900678"/>
          <a:ext cx="331987" cy="33198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7AEF7C-338D-4684-9538-214D04F5A9B6}">
      <dsp:nvSpPr>
        <dsp:cNvPr id="0" name=""/>
        <dsp:cNvSpPr/>
      </dsp:nvSpPr>
      <dsp:spPr>
        <a:xfrm>
          <a:off x="8667750" y="8398657"/>
          <a:ext cx="7588249" cy="181937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it-IT" sz="3400" b="1" kern="1200"/>
            <a:t>Delibera</a:t>
          </a:r>
          <a:r>
            <a:rPr lang="it-IT" sz="3400" kern="1200"/>
            <a:t> di Giunta Regionale </a:t>
          </a:r>
          <a:r>
            <a:rPr lang="it-IT" sz="3400" b="1" kern="1200"/>
            <a:t>di monitoraggio</a:t>
          </a:r>
        </a:p>
      </dsp:txBody>
      <dsp:txXfrm>
        <a:off x="8721038" y="8451945"/>
        <a:ext cx="7481673" cy="17128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4BDBE-4A4B-4FFD-8DC2-7457739ADA73}">
      <dsp:nvSpPr>
        <dsp:cNvPr id="0" name=""/>
        <dsp:cNvSpPr/>
      </dsp:nvSpPr>
      <dsp:spPr>
        <a:xfrm>
          <a:off x="0" y="6272544"/>
          <a:ext cx="16256000" cy="205878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it-IT" sz="3200" kern="1200">
            <a:effectLst/>
            <a:latin typeface="Raleway" pitchFamily="2" charset="0"/>
            <a:ea typeface="Calibri" panose="020F0502020204030204" pitchFamily="34" charset="0"/>
          </a:endParaRPr>
        </a:p>
        <a:p>
          <a:pPr marL="0" lvl="0" indent="0" algn="ctr" defTabSz="1422400">
            <a:lnSpc>
              <a:spcPct val="90000"/>
            </a:lnSpc>
            <a:spcBef>
              <a:spcPct val="0"/>
            </a:spcBef>
            <a:spcAft>
              <a:spcPct val="35000"/>
            </a:spcAft>
            <a:buNone/>
          </a:pPr>
          <a:r>
            <a:rPr lang="it-IT" sz="3200" b="1" kern="1200">
              <a:effectLst/>
              <a:latin typeface="Raleway" pitchFamily="2" charset="0"/>
              <a:ea typeface="Calibri" panose="020F0502020204030204" pitchFamily="34" charset="0"/>
            </a:rPr>
            <a:t>Verifica degli scostamenti </a:t>
          </a:r>
          <a:r>
            <a:rPr lang="it-IT" sz="3200" kern="1200">
              <a:effectLst/>
              <a:latin typeface="Raleway" pitchFamily="2" charset="0"/>
              <a:ea typeface="Calibri" panose="020F0502020204030204" pitchFamily="34" charset="0"/>
            </a:rPr>
            <a:t>rispetto al dato pianificato e valutazione della necessità di aggiornare le previsioni in ordine ai flussi e ai quantitativi dei rifiuti urbani pianificati </a:t>
          </a:r>
          <a:endParaRPr lang="it-IT" sz="3200" kern="1200">
            <a:latin typeface="Raleway" pitchFamily="2" charset="0"/>
          </a:endParaRPr>
        </a:p>
      </dsp:txBody>
      <dsp:txXfrm>
        <a:off x="0" y="6272544"/>
        <a:ext cx="16256000" cy="1111746"/>
      </dsp:txXfrm>
    </dsp:sp>
    <dsp:sp modelId="{F7F28F92-2C42-41B0-B419-0A0241139EF2}">
      <dsp:nvSpPr>
        <dsp:cNvPr id="0" name=""/>
        <dsp:cNvSpPr/>
      </dsp:nvSpPr>
      <dsp:spPr>
        <a:xfrm>
          <a:off x="0" y="7343115"/>
          <a:ext cx="16256000" cy="947043"/>
        </a:xfrm>
        <a:prstGeom prst="rect">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a:lnSpc>
              <a:spcPct val="90000"/>
            </a:lnSpc>
            <a:spcBef>
              <a:spcPct val="0"/>
            </a:spcBef>
            <a:spcAft>
              <a:spcPct val="35000"/>
            </a:spcAft>
            <a:buNone/>
          </a:pPr>
          <a:endParaRPr lang="it-IT" sz="3200" kern="1200">
            <a:latin typeface="Raleway" pitchFamily="2" charset="0"/>
          </a:endParaRPr>
        </a:p>
      </dsp:txBody>
      <dsp:txXfrm>
        <a:off x="0" y="7343115"/>
        <a:ext cx="16256000" cy="947043"/>
      </dsp:txXfrm>
    </dsp:sp>
    <dsp:sp modelId="{DD0F57EF-8419-47F2-AB57-C46D53B9EDA8}">
      <dsp:nvSpPr>
        <dsp:cNvPr id="0" name=""/>
        <dsp:cNvSpPr/>
      </dsp:nvSpPr>
      <dsp:spPr>
        <a:xfrm rot="10800000">
          <a:off x="0" y="3137008"/>
          <a:ext cx="16256000" cy="3166417"/>
        </a:xfrm>
        <a:prstGeom prst="upArrowCallou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it-IT" sz="3200" kern="1200">
            <a:effectLst/>
            <a:latin typeface="Raleway" pitchFamily="2" charset="0"/>
            <a:ea typeface="Calibri" panose="020F0502020204030204" pitchFamily="34" charset="0"/>
          </a:endParaRPr>
        </a:p>
        <a:p>
          <a:pPr marL="0" lvl="0" indent="0" algn="ctr" defTabSz="1422400">
            <a:lnSpc>
              <a:spcPct val="90000"/>
            </a:lnSpc>
            <a:spcBef>
              <a:spcPct val="0"/>
            </a:spcBef>
            <a:spcAft>
              <a:spcPct val="35000"/>
            </a:spcAft>
            <a:buNone/>
          </a:pPr>
          <a:r>
            <a:rPr lang="it-IT" sz="3200" b="1" kern="1200">
              <a:effectLst/>
              <a:latin typeface="Raleway" pitchFamily="2" charset="0"/>
              <a:ea typeface="Calibri" panose="020F0502020204030204" pitchFamily="34" charset="0"/>
            </a:rPr>
            <a:t>Stima</a:t>
          </a:r>
          <a:r>
            <a:rPr lang="it-IT" sz="3200" kern="1200">
              <a:effectLst/>
              <a:latin typeface="Raleway" pitchFamily="2" charset="0"/>
              <a:ea typeface="Calibri" panose="020F0502020204030204" pitchFamily="34" charset="0"/>
            </a:rPr>
            <a:t> del dato della produzione dei rifiuti urbani al </a:t>
          </a:r>
          <a:r>
            <a:rPr lang="it-IT" sz="3200" b="1" kern="1200">
              <a:effectLst/>
              <a:latin typeface="Raleway" pitchFamily="2" charset="0"/>
              <a:ea typeface="Calibri" panose="020F0502020204030204" pitchFamily="34" charset="0"/>
            </a:rPr>
            <a:t>31 dicembre </a:t>
          </a:r>
          <a:r>
            <a:rPr lang="it-IT" sz="3200" kern="1200">
              <a:effectLst/>
              <a:latin typeface="Raleway" pitchFamily="2" charset="0"/>
              <a:ea typeface="Calibri" panose="020F0502020204030204" pitchFamily="34" charset="0"/>
            </a:rPr>
            <a:t>dell’anno in corso mediante correlazione con l’andamento mensile registrato nelle annualità precedenti </a:t>
          </a:r>
          <a:endParaRPr lang="it-IT" sz="3200" kern="1200">
            <a:latin typeface="Raleway" pitchFamily="2" charset="0"/>
          </a:endParaRPr>
        </a:p>
      </dsp:txBody>
      <dsp:txXfrm rot="-10800000">
        <a:off x="0" y="3137008"/>
        <a:ext cx="16256000" cy="1111412"/>
      </dsp:txXfrm>
    </dsp:sp>
    <dsp:sp modelId="{FDD96FF5-9A01-47D8-9E2A-9A339E6F335A}">
      <dsp:nvSpPr>
        <dsp:cNvPr id="0" name=""/>
        <dsp:cNvSpPr/>
      </dsp:nvSpPr>
      <dsp:spPr>
        <a:xfrm>
          <a:off x="0" y="4248421"/>
          <a:ext cx="16256000" cy="946758"/>
        </a:xfrm>
        <a:prstGeom prst="rect">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a:lnSpc>
              <a:spcPct val="90000"/>
            </a:lnSpc>
            <a:spcBef>
              <a:spcPct val="0"/>
            </a:spcBef>
            <a:spcAft>
              <a:spcPct val="35000"/>
            </a:spcAft>
            <a:buNone/>
          </a:pPr>
          <a:endParaRPr lang="it-IT" sz="3200" kern="1200">
            <a:latin typeface="Raleway" pitchFamily="2" charset="0"/>
          </a:endParaRPr>
        </a:p>
      </dsp:txBody>
      <dsp:txXfrm>
        <a:off x="0" y="4248421"/>
        <a:ext cx="16256000" cy="946758"/>
      </dsp:txXfrm>
    </dsp:sp>
    <dsp:sp modelId="{A336B73A-BACB-48F0-822C-FC981D20BCC4}">
      <dsp:nvSpPr>
        <dsp:cNvPr id="0" name=""/>
        <dsp:cNvSpPr/>
      </dsp:nvSpPr>
      <dsp:spPr>
        <a:xfrm rot="10800000">
          <a:off x="0" y="1472"/>
          <a:ext cx="16256000" cy="3166417"/>
        </a:xfrm>
        <a:prstGeom prst="upArrowCallou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it-IT" sz="3200" kern="1200">
            <a:effectLst/>
            <a:latin typeface="Raleway" pitchFamily="2" charset="0"/>
            <a:ea typeface="Calibri" panose="020F0502020204030204" pitchFamily="34" charset="0"/>
          </a:endParaRPr>
        </a:p>
        <a:p>
          <a:pPr marL="0" lvl="0" indent="0" algn="ctr" defTabSz="1422400">
            <a:lnSpc>
              <a:spcPct val="90000"/>
            </a:lnSpc>
            <a:spcBef>
              <a:spcPct val="0"/>
            </a:spcBef>
            <a:spcAft>
              <a:spcPct val="35000"/>
            </a:spcAft>
            <a:buNone/>
          </a:pPr>
          <a:r>
            <a:rPr lang="it-IT" sz="3200" b="1" kern="1200">
              <a:effectLst/>
              <a:latin typeface="Raleway" pitchFamily="2" charset="0"/>
              <a:ea typeface="Calibri" panose="020F0502020204030204" pitchFamily="34" charset="0"/>
            </a:rPr>
            <a:t>Misurazione</a:t>
          </a:r>
          <a:r>
            <a:rPr lang="it-IT" sz="3200" kern="1200">
              <a:effectLst/>
              <a:latin typeface="Raleway" pitchFamily="2" charset="0"/>
              <a:ea typeface="Calibri" panose="020F0502020204030204" pitchFamily="34" charset="0"/>
            </a:rPr>
            <a:t> del dato reale di produzione totale dei rifiuti urbani, raccolta differenziata e produzione di indifferenziato residuo su base regionale al </a:t>
          </a:r>
          <a:r>
            <a:rPr lang="it-IT" sz="3200" b="1" kern="1200">
              <a:effectLst/>
              <a:latin typeface="Raleway" pitchFamily="2" charset="0"/>
              <a:ea typeface="Calibri" panose="020F0502020204030204" pitchFamily="34" charset="0"/>
            </a:rPr>
            <a:t>30 giugno </a:t>
          </a:r>
          <a:r>
            <a:rPr lang="it-IT" sz="3200" kern="1200">
              <a:effectLst/>
              <a:latin typeface="Raleway" pitchFamily="2" charset="0"/>
              <a:ea typeface="Calibri" panose="020F0502020204030204" pitchFamily="34" charset="0"/>
            </a:rPr>
            <a:t>dell’anno in corso</a:t>
          </a:r>
          <a:endParaRPr lang="it-IT" sz="3200" kern="1200">
            <a:latin typeface="Raleway" pitchFamily="2" charset="0"/>
          </a:endParaRPr>
        </a:p>
      </dsp:txBody>
      <dsp:txXfrm rot="-10800000">
        <a:off x="0" y="1472"/>
        <a:ext cx="16256000" cy="1111412"/>
      </dsp:txXfrm>
    </dsp:sp>
    <dsp:sp modelId="{C620A32A-B406-4102-BDCC-430576D0CCCB}">
      <dsp:nvSpPr>
        <dsp:cNvPr id="0" name=""/>
        <dsp:cNvSpPr/>
      </dsp:nvSpPr>
      <dsp:spPr>
        <a:xfrm>
          <a:off x="0" y="1560498"/>
          <a:ext cx="16256000" cy="51532"/>
        </a:xfrm>
        <a:prstGeom prst="rect">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a:lnSpc>
              <a:spcPct val="90000"/>
            </a:lnSpc>
            <a:spcBef>
              <a:spcPct val="0"/>
            </a:spcBef>
            <a:spcAft>
              <a:spcPct val="35000"/>
            </a:spcAft>
            <a:buNone/>
          </a:pPr>
          <a:endParaRPr lang="it-IT" sz="3200" kern="1200">
            <a:latin typeface="Raleway" pitchFamily="2" charset="0"/>
          </a:endParaRPr>
        </a:p>
      </dsp:txBody>
      <dsp:txXfrm>
        <a:off x="0" y="1560498"/>
        <a:ext cx="16256000" cy="5153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Shape 27"/>
          <p:cNvSpPr>
            <a:spLocks noGrp="1" noRot="1" noChangeAspect="1"/>
          </p:cNvSpPr>
          <p:nvPr>
            <p:ph type="sldImg"/>
          </p:nvPr>
        </p:nvSpPr>
        <p:spPr>
          <a:xfrm>
            <a:off x="769938" y="742950"/>
            <a:ext cx="5254625" cy="3714750"/>
          </a:xfrm>
          <a:prstGeom prst="rect">
            <a:avLst/>
          </a:prstGeom>
        </p:spPr>
        <p:txBody>
          <a:bodyPr/>
          <a:lstStyle/>
          <a:p>
            <a:endParaRPr/>
          </a:p>
        </p:txBody>
      </p:sp>
      <p:sp>
        <p:nvSpPr>
          <p:cNvPr id="28" name="Shape 28"/>
          <p:cNvSpPr>
            <a:spLocks noGrp="1"/>
          </p:cNvSpPr>
          <p:nvPr>
            <p:ph type="body" sz="quarter" idx="1"/>
          </p:nvPr>
        </p:nvSpPr>
        <p:spPr>
          <a:xfrm>
            <a:off x="905933" y="4705350"/>
            <a:ext cx="4982634" cy="44577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Lascerei solo i primi due commi dell’art. 25 e non citerei l’art. 19</a:t>
            </a:r>
          </a:p>
        </p:txBody>
      </p:sp>
    </p:spTree>
    <p:extLst>
      <p:ext uri="{BB962C8B-B14F-4D97-AF65-F5344CB8AC3E}">
        <p14:creationId xmlns:p14="http://schemas.microsoft.com/office/powerpoint/2010/main" val="1142716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Sposterei i non inviati a riciclaggio nella seconda slide e forse eliminerei la prevenzione</a:t>
            </a:r>
          </a:p>
        </p:txBody>
      </p:sp>
    </p:spTree>
    <p:extLst>
      <p:ext uri="{BB962C8B-B14F-4D97-AF65-F5344CB8AC3E}">
        <p14:creationId xmlns:p14="http://schemas.microsoft.com/office/powerpoint/2010/main" val="1070747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Inserirei qua i non inviati a riciclaggio</a:t>
            </a:r>
          </a:p>
        </p:txBody>
      </p:sp>
    </p:spTree>
    <p:extLst>
      <p:ext uri="{BB962C8B-B14F-4D97-AF65-F5344CB8AC3E}">
        <p14:creationId xmlns:p14="http://schemas.microsoft.com/office/powerpoint/2010/main" val="2459761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136753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624696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olo">
    <p:spTree>
      <p:nvGrpSpPr>
        <p:cNvPr id="1" name=""/>
        <p:cNvGrpSpPr/>
        <p:nvPr/>
      </p:nvGrpSpPr>
      <p:grpSpPr>
        <a:xfrm>
          <a:off x="0" y="0"/>
          <a:ext cx="0" cy="0"/>
          <a:chOff x="0" y="0"/>
          <a:chExt cx="0" cy="0"/>
        </a:xfrm>
      </p:grpSpPr>
      <p:sp>
        <p:nvSpPr>
          <p:cNvPr id="11" name="Autore e data"/>
          <p:cNvSpPr txBox="1">
            <a:spLocks noGrp="1"/>
          </p:cNvSpPr>
          <p:nvPr>
            <p:ph type="body" sz="quarter" idx="21" hasCustomPrompt="1"/>
          </p:nvPr>
        </p:nvSpPr>
        <p:spPr>
          <a:xfrm>
            <a:off x="1201340" y="11285515"/>
            <a:ext cx="21971003" cy="636979"/>
          </a:xfrm>
          <a:prstGeom prst="rect">
            <a:avLst/>
          </a:prstGeom>
        </p:spPr>
        <p:txBody>
          <a:bodyPr lIns="45719" tIns="45719" rIns="45719" bIns="45719"/>
          <a:lstStyle>
            <a:lvl1pPr defTabSz="850524">
              <a:defRPr sz="3607">
                <a:latin typeface="Raleway" panose="020B0503030101060003" pitchFamily="34" charset="77"/>
              </a:defRPr>
            </a:lvl1pPr>
          </a:lstStyle>
          <a:p>
            <a:r>
              <a:t>Autore e data</a:t>
            </a:r>
          </a:p>
        </p:txBody>
      </p:sp>
      <p:sp>
        <p:nvSpPr>
          <p:cNvPr id="12" name="Titolo presentazione"/>
          <p:cNvSpPr txBox="1">
            <a:spLocks noGrp="1"/>
          </p:cNvSpPr>
          <p:nvPr>
            <p:ph type="title" hasCustomPrompt="1"/>
          </p:nvPr>
        </p:nvSpPr>
        <p:spPr>
          <a:xfrm>
            <a:off x="1206496" y="7077140"/>
            <a:ext cx="21971004" cy="1905001"/>
          </a:xfrm>
          <a:prstGeom prst="rect">
            <a:avLst/>
          </a:prstGeom>
        </p:spPr>
        <p:txBody>
          <a:bodyPr/>
          <a:lstStyle>
            <a:lvl1pPr>
              <a:defRPr>
                <a:solidFill>
                  <a:schemeClr val="bg1"/>
                </a:solidFill>
                <a:highlight>
                  <a:srgbClr val="43A87D"/>
                </a:highlight>
                <a:latin typeface="Raleway" panose="020B0503030101060003" pitchFamily="34" charset="77"/>
              </a:defRPr>
            </a:lvl1pPr>
          </a:lstStyle>
          <a:p>
            <a:r>
              <a:t>Titolo presentazione</a:t>
            </a:r>
          </a:p>
        </p:txBody>
      </p:sp>
      <p:sp>
        <p:nvSpPr>
          <p:cNvPr id="13" name="Corpo livello uno…"/>
          <p:cNvSpPr txBox="1">
            <a:spLocks noGrp="1"/>
          </p:cNvSpPr>
          <p:nvPr>
            <p:ph type="body" sz="quarter" idx="1" hasCustomPrompt="1"/>
          </p:nvPr>
        </p:nvSpPr>
        <p:spPr>
          <a:xfrm>
            <a:off x="1201342" y="8982140"/>
            <a:ext cx="21971001" cy="1905001"/>
          </a:xfrm>
          <a:prstGeom prst="rect">
            <a:avLst/>
          </a:prstGeom>
        </p:spPr>
        <p:txBody>
          <a:bodyPr/>
          <a:lstStyle>
            <a:lvl1pPr>
              <a:defRPr>
                <a:solidFill>
                  <a:schemeClr val="bg1"/>
                </a:solidFill>
                <a:highlight>
                  <a:srgbClr val="43A87D"/>
                </a:highlight>
                <a:latin typeface="Raleway" panose="020B0503030101060003" pitchFamily="34" charset="77"/>
              </a:defRPr>
            </a:lvl1pPr>
            <a:lvl2pPr>
              <a:defRPr>
                <a:solidFill>
                  <a:schemeClr val="bg1"/>
                </a:solidFill>
                <a:highlight>
                  <a:srgbClr val="43A87D"/>
                </a:highlight>
                <a:latin typeface="Raleway" panose="020B0503030101060003" pitchFamily="34" charset="77"/>
              </a:defRPr>
            </a:lvl2pPr>
            <a:lvl3pPr>
              <a:defRPr>
                <a:solidFill>
                  <a:schemeClr val="bg1"/>
                </a:solidFill>
                <a:highlight>
                  <a:srgbClr val="43A87D"/>
                </a:highlight>
                <a:latin typeface="Raleway" panose="020B0503030101060003" pitchFamily="34" charset="77"/>
              </a:defRPr>
            </a:lvl3pPr>
            <a:lvl4pPr>
              <a:defRPr>
                <a:solidFill>
                  <a:schemeClr val="bg1"/>
                </a:solidFill>
                <a:highlight>
                  <a:srgbClr val="43A87D"/>
                </a:highlight>
                <a:latin typeface="Raleway" panose="020B0503030101060003" pitchFamily="34" charset="77"/>
              </a:defRPr>
            </a:lvl4pPr>
            <a:lvl5pPr>
              <a:defRPr>
                <a:solidFill>
                  <a:schemeClr val="bg1"/>
                </a:solidFill>
                <a:highlight>
                  <a:srgbClr val="43A87D"/>
                </a:highlight>
                <a:latin typeface="Raleway" panose="020B0503030101060003" pitchFamily="34" charset="77"/>
              </a:defRPr>
            </a:lvl5pPr>
          </a:lstStyle>
          <a:p>
            <a:r>
              <a:t>Sottotitolo presentazione</a:t>
            </a:r>
          </a:p>
          <a:p>
            <a:pPr lvl="1"/>
            <a:endParaRPr/>
          </a:p>
          <a:p>
            <a:pPr lvl="2"/>
            <a:endParaRPr/>
          </a:p>
          <a:p>
            <a:pPr lvl="3"/>
            <a:endParaRPr/>
          </a:p>
          <a:p>
            <a:pPr lvl="4"/>
            <a:endParaRPr/>
          </a:p>
        </p:txBody>
      </p:sp>
    </p:spTree>
    <p:extLst>
      <p:ext uri="{BB962C8B-B14F-4D97-AF65-F5344CB8AC3E}">
        <p14:creationId xmlns:p14="http://schemas.microsoft.com/office/powerpoint/2010/main" val="234912131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820457"/>
            <a:ext cx="20726400" cy="5999950"/>
          </a:xfrm>
        </p:spPr>
        <p:txBody>
          <a:bodyPr anchor="b"/>
          <a:lstStyle>
            <a:lvl1pPr algn="ctr">
              <a:defRPr sz="15078"/>
            </a:lvl1pPr>
          </a:lstStyle>
          <a:p>
            <a:r>
              <a:rPr lang="it-IT"/>
              <a:t>Fare clic per modificare lo stile del titolo dello schema</a:t>
            </a:r>
            <a:endParaRPr lang="en-US"/>
          </a:p>
        </p:txBody>
      </p:sp>
      <p:sp>
        <p:nvSpPr>
          <p:cNvPr id="3" name="Subtitle 2"/>
          <p:cNvSpPr>
            <a:spLocks noGrp="1"/>
          </p:cNvSpPr>
          <p:nvPr>
            <p:ph type="subTitle" idx="1"/>
          </p:nvPr>
        </p:nvSpPr>
        <p:spPr>
          <a:xfrm>
            <a:off x="3048000" y="9051788"/>
            <a:ext cx="18288000" cy="4160869"/>
          </a:xfrm>
        </p:spPr>
        <p:txBody>
          <a:bodyPr/>
          <a:lstStyle>
            <a:lvl1pPr marL="0" indent="0" algn="ctr">
              <a:buNone/>
              <a:defRPr sz="6031"/>
            </a:lvl1pPr>
            <a:lvl2pPr marL="1148944" indent="0" algn="ctr">
              <a:buNone/>
              <a:defRPr sz="5026"/>
            </a:lvl2pPr>
            <a:lvl3pPr marL="2297887" indent="0" algn="ctr">
              <a:buNone/>
              <a:defRPr sz="4523"/>
            </a:lvl3pPr>
            <a:lvl4pPr marL="3446831" indent="0" algn="ctr">
              <a:buNone/>
              <a:defRPr sz="4021"/>
            </a:lvl4pPr>
            <a:lvl5pPr marL="4595774" indent="0" algn="ctr">
              <a:buNone/>
              <a:defRPr sz="4021"/>
            </a:lvl5pPr>
            <a:lvl6pPr marL="5744718" indent="0" algn="ctr">
              <a:buNone/>
              <a:defRPr sz="4021"/>
            </a:lvl6pPr>
            <a:lvl7pPr marL="6893662" indent="0" algn="ctr">
              <a:buNone/>
              <a:defRPr sz="4021"/>
            </a:lvl7pPr>
            <a:lvl8pPr marL="8042605" indent="0" algn="ctr">
              <a:buNone/>
              <a:defRPr sz="4021"/>
            </a:lvl8pPr>
            <a:lvl9pPr marL="9191549" indent="0" algn="ctr">
              <a:buNone/>
              <a:defRPr sz="4021"/>
            </a:lvl9pPr>
          </a:lstStyle>
          <a:p>
            <a:r>
              <a:rPr lang="it-IT"/>
              <a:t>Fare clic per modificare lo stile del sottotitolo dello schema</a:t>
            </a:r>
            <a:endParaRPr lang="en-US"/>
          </a:p>
        </p:txBody>
      </p:sp>
      <p:sp>
        <p:nvSpPr>
          <p:cNvPr id="4" name="Date Placeholder 3"/>
          <p:cNvSpPr>
            <a:spLocks noGrp="1"/>
          </p:cNvSpPr>
          <p:nvPr>
            <p:ph type="dt" sz="half" idx="10"/>
          </p:nvPr>
        </p:nvSpPr>
        <p:spPr/>
        <p:txBody>
          <a:bodyPr/>
          <a:lstStyle/>
          <a:p>
            <a:fld id="{E2F9F9EF-F375-400E-89DD-E835E9A220E0}" type="datetime1">
              <a:rPr lang="it-IT" smtClean="0"/>
              <a:pPr/>
              <a:t>18/01/2023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pPr/>
              <a:t>‹N›</a:t>
            </a:fld>
            <a:endParaRPr lang="en-US"/>
          </a:p>
        </p:txBody>
      </p:sp>
    </p:spTree>
    <p:extLst>
      <p:ext uri="{BB962C8B-B14F-4D97-AF65-F5344CB8AC3E}">
        <p14:creationId xmlns:p14="http://schemas.microsoft.com/office/powerpoint/2010/main" val="3511522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293BD340-476A-4E66-A900-DC3E8CC92D8B}" type="datetime1">
              <a:rPr lang="it-IT" smtClean="0"/>
              <a:pPr/>
              <a:t>18/01/2023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A8005B8-B5FF-4863-B9C4-0FBE131FE3CF}" type="slidenum">
              <a:rPr lang="it-IT" smtClean="0"/>
              <a:pPr/>
              <a:t>‹N›</a:t>
            </a:fld>
            <a:endParaRPr lang="it-IT"/>
          </a:p>
        </p:txBody>
      </p:sp>
    </p:spTree>
    <p:extLst>
      <p:ext uri="{BB962C8B-B14F-4D97-AF65-F5344CB8AC3E}">
        <p14:creationId xmlns:p14="http://schemas.microsoft.com/office/powerpoint/2010/main" val="1935249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663701" y="4296512"/>
            <a:ext cx="21031200" cy="7168822"/>
          </a:xfrm>
        </p:spPr>
        <p:txBody>
          <a:bodyPr anchor="b"/>
          <a:lstStyle>
            <a:lvl1pPr>
              <a:defRPr sz="15078"/>
            </a:lvl1pPr>
          </a:lstStyle>
          <a:p>
            <a:r>
              <a:rPr lang="it-IT"/>
              <a:t>Fare clic per modificare lo stile del titolo dello schema</a:t>
            </a:r>
            <a:endParaRPr lang="en-US"/>
          </a:p>
        </p:txBody>
      </p:sp>
      <p:sp>
        <p:nvSpPr>
          <p:cNvPr id="3" name="Text Placeholder 2"/>
          <p:cNvSpPr>
            <a:spLocks noGrp="1"/>
          </p:cNvSpPr>
          <p:nvPr>
            <p:ph type="body" idx="1"/>
          </p:nvPr>
        </p:nvSpPr>
        <p:spPr>
          <a:xfrm>
            <a:off x="1663701" y="11533154"/>
            <a:ext cx="21031200" cy="3769914"/>
          </a:xfrm>
        </p:spPr>
        <p:txBody>
          <a:bodyPr/>
          <a:lstStyle>
            <a:lvl1pPr marL="0" indent="0">
              <a:buNone/>
              <a:defRPr sz="6031">
                <a:solidFill>
                  <a:schemeClr val="tx1"/>
                </a:solidFill>
              </a:defRPr>
            </a:lvl1pPr>
            <a:lvl2pPr marL="1148944" indent="0">
              <a:buNone/>
              <a:defRPr sz="5026">
                <a:solidFill>
                  <a:schemeClr val="tx1">
                    <a:tint val="75000"/>
                  </a:schemeClr>
                </a:solidFill>
              </a:defRPr>
            </a:lvl2pPr>
            <a:lvl3pPr marL="2297887" indent="0">
              <a:buNone/>
              <a:defRPr sz="4523">
                <a:solidFill>
                  <a:schemeClr val="tx1">
                    <a:tint val="75000"/>
                  </a:schemeClr>
                </a:solidFill>
              </a:defRPr>
            </a:lvl3pPr>
            <a:lvl4pPr marL="3446831" indent="0">
              <a:buNone/>
              <a:defRPr sz="4021">
                <a:solidFill>
                  <a:schemeClr val="tx1">
                    <a:tint val="75000"/>
                  </a:schemeClr>
                </a:solidFill>
              </a:defRPr>
            </a:lvl4pPr>
            <a:lvl5pPr marL="4595774" indent="0">
              <a:buNone/>
              <a:defRPr sz="4021">
                <a:solidFill>
                  <a:schemeClr val="tx1">
                    <a:tint val="75000"/>
                  </a:schemeClr>
                </a:solidFill>
              </a:defRPr>
            </a:lvl5pPr>
            <a:lvl6pPr marL="5744718" indent="0">
              <a:buNone/>
              <a:defRPr sz="4021">
                <a:solidFill>
                  <a:schemeClr val="tx1">
                    <a:tint val="75000"/>
                  </a:schemeClr>
                </a:solidFill>
              </a:defRPr>
            </a:lvl6pPr>
            <a:lvl7pPr marL="6893662" indent="0">
              <a:buNone/>
              <a:defRPr sz="4021">
                <a:solidFill>
                  <a:schemeClr val="tx1">
                    <a:tint val="75000"/>
                  </a:schemeClr>
                </a:solidFill>
              </a:defRPr>
            </a:lvl7pPr>
            <a:lvl8pPr marL="8042605" indent="0">
              <a:buNone/>
              <a:defRPr sz="4021">
                <a:solidFill>
                  <a:schemeClr val="tx1">
                    <a:tint val="75000"/>
                  </a:schemeClr>
                </a:solidFill>
              </a:defRPr>
            </a:lvl8pPr>
            <a:lvl9pPr marL="9191549" indent="0">
              <a:buNone/>
              <a:defRPr sz="4021">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1D5BB30-084A-46B7-90B8-EC43FC313C59}" type="datetime1">
              <a:rPr lang="it-IT" smtClean="0"/>
              <a:pPr/>
              <a:t>18/01/2023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pPr/>
              <a:t>‹N›</a:t>
            </a:fld>
            <a:endParaRPr lang="en-US"/>
          </a:p>
        </p:txBody>
      </p:sp>
    </p:spTree>
    <p:extLst>
      <p:ext uri="{BB962C8B-B14F-4D97-AF65-F5344CB8AC3E}">
        <p14:creationId xmlns:p14="http://schemas.microsoft.com/office/powerpoint/2010/main" val="333579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sz="half" idx="1"/>
          </p:nvPr>
        </p:nvSpPr>
        <p:spPr>
          <a:xfrm>
            <a:off x="1676400" y="4587728"/>
            <a:ext cx="10363200" cy="1093475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12344400" y="4587728"/>
            <a:ext cx="10363200" cy="1093475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fld id="{F94D0F16-7E6C-4682-A749-6EB3CC95F39D}" type="datetime1">
              <a:rPr lang="it-IT" smtClean="0"/>
              <a:pPr/>
              <a:t>18/01/2023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pPr/>
              <a:t>‹N›</a:t>
            </a:fld>
            <a:endParaRPr lang="en-US"/>
          </a:p>
        </p:txBody>
      </p:sp>
    </p:spTree>
    <p:extLst>
      <p:ext uri="{BB962C8B-B14F-4D97-AF65-F5344CB8AC3E}">
        <p14:creationId xmlns:p14="http://schemas.microsoft.com/office/powerpoint/2010/main" val="2644257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679576" y="917549"/>
            <a:ext cx="21031200" cy="3331091"/>
          </a:xfrm>
        </p:spPr>
        <p:txBody>
          <a:bodyPr/>
          <a:lstStyle/>
          <a:p>
            <a:r>
              <a:rPr lang="it-IT"/>
              <a:t>Fare clic per modificare lo stile del titolo dello schema</a:t>
            </a:r>
            <a:endParaRPr lang="en-US"/>
          </a:p>
        </p:txBody>
      </p:sp>
      <p:sp>
        <p:nvSpPr>
          <p:cNvPr id="3" name="Text Placeholder 2"/>
          <p:cNvSpPr>
            <a:spLocks noGrp="1"/>
          </p:cNvSpPr>
          <p:nvPr>
            <p:ph type="body" idx="1"/>
          </p:nvPr>
        </p:nvSpPr>
        <p:spPr>
          <a:xfrm>
            <a:off x="1679579" y="4224701"/>
            <a:ext cx="10315573" cy="2070460"/>
          </a:xfrm>
        </p:spPr>
        <p:txBody>
          <a:bodyPr anchor="b"/>
          <a:lstStyle>
            <a:lvl1pPr marL="0" indent="0">
              <a:buNone/>
              <a:defRPr sz="6031" b="1"/>
            </a:lvl1pPr>
            <a:lvl2pPr marL="1148944" indent="0">
              <a:buNone/>
              <a:defRPr sz="5026" b="1"/>
            </a:lvl2pPr>
            <a:lvl3pPr marL="2297887" indent="0">
              <a:buNone/>
              <a:defRPr sz="4523" b="1"/>
            </a:lvl3pPr>
            <a:lvl4pPr marL="3446831" indent="0">
              <a:buNone/>
              <a:defRPr sz="4021" b="1"/>
            </a:lvl4pPr>
            <a:lvl5pPr marL="4595774" indent="0">
              <a:buNone/>
              <a:defRPr sz="4021" b="1"/>
            </a:lvl5pPr>
            <a:lvl6pPr marL="5744718" indent="0">
              <a:buNone/>
              <a:defRPr sz="4021" b="1"/>
            </a:lvl6pPr>
            <a:lvl7pPr marL="6893662" indent="0">
              <a:buNone/>
              <a:defRPr sz="4021" b="1"/>
            </a:lvl7pPr>
            <a:lvl8pPr marL="8042605" indent="0">
              <a:buNone/>
              <a:defRPr sz="4021" b="1"/>
            </a:lvl8pPr>
            <a:lvl9pPr marL="9191549" indent="0">
              <a:buNone/>
              <a:defRPr sz="4021" b="1"/>
            </a:lvl9pPr>
          </a:lstStyle>
          <a:p>
            <a:pPr lvl="0"/>
            <a:r>
              <a:rPr lang="it-IT"/>
              <a:t>Fare clic per modificare gli stili del testo dello schema</a:t>
            </a:r>
          </a:p>
        </p:txBody>
      </p:sp>
      <p:sp>
        <p:nvSpPr>
          <p:cNvPr id="4" name="Content Placeholder 3"/>
          <p:cNvSpPr>
            <a:spLocks noGrp="1"/>
          </p:cNvSpPr>
          <p:nvPr>
            <p:ph sz="half" idx="2"/>
          </p:nvPr>
        </p:nvSpPr>
        <p:spPr>
          <a:xfrm>
            <a:off x="1679579" y="6295161"/>
            <a:ext cx="10315573" cy="925923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12344401" y="4224701"/>
            <a:ext cx="10366376" cy="2070460"/>
          </a:xfrm>
        </p:spPr>
        <p:txBody>
          <a:bodyPr anchor="b"/>
          <a:lstStyle>
            <a:lvl1pPr marL="0" indent="0">
              <a:buNone/>
              <a:defRPr sz="6031" b="1"/>
            </a:lvl1pPr>
            <a:lvl2pPr marL="1148944" indent="0">
              <a:buNone/>
              <a:defRPr sz="5026" b="1"/>
            </a:lvl2pPr>
            <a:lvl3pPr marL="2297887" indent="0">
              <a:buNone/>
              <a:defRPr sz="4523" b="1"/>
            </a:lvl3pPr>
            <a:lvl4pPr marL="3446831" indent="0">
              <a:buNone/>
              <a:defRPr sz="4021" b="1"/>
            </a:lvl4pPr>
            <a:lvl5pPr marL="4595774" indent="0">
              <a:buNone/>
              <a:defRPr sz="4021" b="1"/>
            </a:lvl5pPr>
            <a:lvl6pPr marL="5744718" indent="0">
              <a:buNone/>
              <a:defRPr sz="4021" b="1"/>
            </a:lvl6pPr>
            <a:lvl7pPr marL="6893662" indent="0">
              <a:buNone/>
              <a:defRPr sz="4021" b="1"/>
            </a:lvl7pPr>
            <a:lvl8pPr marL="8042605" indent="0">
              <a:buNone/>
              <a:defRPr sz="4021" b="1"/>
            </a:lvl8pPr>
            <a:lvl9pPr marL="9191549" indent="0">
              <a:buNone/>
              <a:defRPr sz="4021" b="1"/>
            </a:lvl9pPr>
          </a:lstStyle>
          <a:p>
            <a:pPr lvl="0"/>
            <a:r>
              <a:rPr lang="it-IT"/>
              <a:t>Fare clic per modificare gli stili del testo dello schema</a:t>
            </a:r>
          </a:p>
        </p:txBody>
      </p:sp>
      <p:sp>
        <p:nvSpPr>
          <p:cNvPr id="6" name="Content Placeholder 5"/>
          <p:cNvSpPr>
            <a:spLocks noGrp="1"/>
          </p:cNvSpPr>
          <p:nvPr>
            <p:ph sz="quarter" idx="4"/>
          </p:nvPr>
        </p:nvSpPr>
        <p:spPr>
          <a:xfrm>
            <a:off x="12344401" y="6295161"/>
            <a:ext cx="10366376" cy="925923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28DB7B14-9E03-45F0-BA95-3054929447D5}" type="datetime1">
              <a:rPr lang="it-IT" smtClean="0"/>
              <a:pPr/>
              <a:t>18/01/2023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pPr/>
              <a:t>‹N›</a:t>
            </a:fld>
            <a:endParaRPr lang="en-US"/>
          </a:p>
        </p:txBody>
      </p:sp>
    </p:spTree>
    <p:extLst>
      <p:ext uri="{BB962C8B-B14F-4D97-AF65-F5344CB8AC3E}">
        <p14:creationId xmlns:p14="http://schemas.microsoft.com/office/powerpoint/2010/main" val="1487904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Date Placeholder 2"/>
          <p:cNvSpPr>
            <a:spLocks noGrp="1"/>
          </p:cNvSpPr>
          <p:nvPr>
            <p:ph type="dt" sz="half" idx="10"/>
          </p:nvPr>
        </p:nvSpPr>
        <p:spPr/>
        <p:txBody>
          <a:bodyPr/>
          <a:lstStyle/>
          <a:p>
            <a:fld id="{A3CB3AE8-8199-4128-8AB2-72DF485DBA17}" type="datetime1">
              <a:rPr lang="it-IT" smtClean="0"/>
              <a:pPr/>
              <a:t>18/01/2023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pPr/>
              <a:t>‹N›</a:t>
            </a:fld>
            <a:endParaRPr lang="en-US"/>
          </a:p>
        </p:txBody>
      </p:sp>
    </p:spTree>
    <p:extLst>
      <p:ext uri="{BB962C8B-B14F-4D97-AF65-F5344CB8AC3E}">
        <p14:creationId xmlns:p14="http://schemas.microsoft.com/office/powerpoint/2010/main" val="514626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866982-098A-4A37-9554-55BD2E1EBCF9}" type="datetime1">
              <a:rPr lang="it-IT" smtClean="0"/>
              <a:pPr/>
              <a:t>18/01/2023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pPr/>
              <a:t>‹N›</a:t>
            </a:fld>
            <a:endParaRPr lang="en-US"/>
          </a:p>
        </p:txBody>
      </p:sp>
    </p:spTree>
    <p:extLst>
      <p:ext uri="{BB962C8B-B14F-4D97-AF65-F5344CB8AC3E}">
        <p14:creationId xmlns:p14="http://schemas.microsoft.com/office/powerpoint/2010/main" val="3568155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679576" y="1148927"/>
            <a:ext cx="7864475" cy="4021243"/>
          </a:xfrm>
        </p:spPr>
        <p:txBody>
          <a:bodyPr anchor="b"/>
          <a:lstStyle>
            <a:lvl1pPr>
              <a:defRPr sz="8042"/>
            </a:lvl1pPr>
          </a:lstStyle>
          <a:p>
            <a:r>
              <a:rPr lang="it-IT"/>
              <a:t>Fare clic per modificare lo stile del titolo dello schema</a:t>
            </a:r>
            <a:endParaRPr lang="en-US"/>
          </a:p>
        </p:txBody>
      </p:sp>
      <p:sp>
        <p:nvSpPr>
          <p:cNvPr id="3" name="Content Placeholder 2"/>
          <p:cNvSpPr>
            <a:spLocks noGrp="1"/>
          </p:cNvSpPr>
          <p:nvPr>
            <p:ph idx="1"/>
          </p:nvPr>
        </p:nvSpPr>
        <p:spPr>
          <a:xfrm>
            <a:off x="10366376" y="2481366"/>
            <a:ext cx="12344400" cy="12247239"/>
          </a:xfrm>
        </p:spPr>
        <p:txBody>
          <a:bodyPr/>
          <a:lstStyle>
            <a:lvl1pPr>
              <a:defRPr sz="8042"/>
            </a:lvl1pPr>
            <a:lvl2pPr>
              <a:defRPr sz="7036"/>
            </a:lvl2pPr>
            <a:lvl3pPr>
              <a:defRPr sz="6031"/>
            </a:lvl3pPr>
            <a:lvl4pPr>
              <a:defRPr sz="5026"/>
            </a:lvl4pPr>
            <a:lvl5pPr>
              <a:defRPr sz="5026"/>
            </a:lvl5pPr>
            <a:lvl6pPr>
              <a:defRPr sz="5026"/>
            </a:lvl6pPr>
            <a:lvl7pPr>
              <a:defRPr sz="5026"/>
            </a:lvl7pPr>
            <a:lvl8pPr>
              <a:defRPr sz="5026"/>
            </a:lvl8pPr>
            <a:lvl9pPr>
              <a:defRPr sz="5026"/>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1679576" y="5170170"/>
            <a:ext cx="7864475" cy="9578379"/>
          </a:xfrm>
        </p:spPr>
        <p:txBody>
          <a:bodyPr/>
          <a:lstStyle>
            <a:lvl1pPr marL="0" indent="0">
              <a:buNone/>
              <a:defRPr sz="4021"/>
            </a:lvl1pPr>
            <a:lvl2pPr marL="1148944" indent="0">
              <a:buNone/>
              <a:defRPr sz="3518"/>
            </a:lvl2pPr>
            <a:lvl3pPr marL="2297887" indent="0">
              <a:buNone/>
              <a:defRPr sz="3016"/>
            </a:lvl3pPr>
            <a:lvl4pPr marL="3446831" indent="0">
              <a:buNone/>
              <a:defRPr sz="2513"/>
            </a:lvl4pPr>
            <a:lvl5pPr marL="4595774" indent="0">
              <a:buNone/>
              <a:defRPr sz="2513"/>
            </a:lvl5pPr>
            <a:lvl6pPr marL="5744718" indent="0">
              <a:buNone/>
              <a:defRPr sz="2513"/>
            </a:lvl6pPr>
            <a:lvl7pPr marL="6893662" indent="0">
              <a:buNone/>
              <a:defRPr sz="2513"/>
            </a:lvl7pPr>
            <a:lvl8pPr marL="8042605" indent="0">
              <a:buNone/>
              <a:defRPr sz="2513"/>
            </a:lvl8pPr>
            <a:lvl9pPr marL="9191549" indent="0">
              <a:buNone/>
              <a:defRPr sz="2513"/>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C5724D4-6EC8-43E4-82E9-B55605858EA8}" type="datetime1">
              <a:rPr lang="it-IT" smtClean="0"/>
              <a:pPr/>
              <a:t>18/01/2023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pPr/>
              <a:t>‹N›</a:t>
            </a:fld>
            <a:endParaRPr lang="en-US"/>
          </a:p>
        </p:txBody>
      </p:sp>
    </p:spTree>
    <p:extLst>
      <p:ext uri="{BB962C8B-B14F-4D97-AF65-F5344CB8AC3E}">
        <p14:creationId xmlns:p14="http://schemas.microsoft.com/office/powerpoint/2010/main" val="3393343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679576" y="1148927"/>
            <a:ext cx="7864475" cy="4021243"/>
          </a:xfrm>
        </p:spPr>
        <p:txBody>
          <a:bodyPr anchor="b"/>
          <a:lstStyle>
            <a:lvl1pPr>
              <a:defRPr sz="8042"/>
            </a:lvl1pPr>
          </a:lstStyle>
          <a:p>
            <a:r>
              <a:rPr lang="it-IT"/>
              <a:t>Fare clic per modificare lo stile del titolo dello schema</a:t>
            </a:r>
            <a:endParaRPr lang="en-US"/>
          </a:p>
        </p:txBody>
      </p:sp>
      <p:sp>
        <p:nvSpPr>
          <p:cNvPr id="3" name="Picture Placeholder 2"/>
          <p:cNvSpPr>
            <a:spLocks noGrp="1" noChangeAspect="1"/>
          </p:cNvSpPr>
          <p:nvPr>
            <p:ph type="pic" idx="1"/>
          </p:nvPr>
        </p:nvSpPr>
        <p:spPr>
          <a:xfrm>
            <a:off x="10366376" y="2481366"/>
            <a:ext cx="12344400" cy="12247239"/>
          </a:xfrm>
        </p:spPr>
        <p:txBody>
          <a:bodyPr anchor="t"/>
          <a:lstStyle>
            <a:lvl1pPr marL="0" indent="0">
              <a:buNone/>
              <a:defRPr sz="8042"/>
            </a:lvl1pPr>
            <a:lvl2pPr marL="1148944" indent="0">
              <a:buNone/>
              <a:defRPr sz="7036"/>
            </a:lvl2pPr>
            <a:lvl3pPr marL="2297887" indent="0">
              <a:buNone/>
              <a:defRPr sz="6031"/>
            </a:lvl3pPr>
            <a:lvl4pPr marL="3446831" indent="0">
              <a:buNone/>
              <a:defRPr sz="5026"/>
            </a:lvl4pPr>
            <a:lvl5pPr marL="4595774" indent="0">
              <a:buNone/>
              <a:defRPr sz="5026"/>
            </a:lvl5pPr>
            <a:lvl6pPr marL="5744718" indent="0">
              <a:buNone/>
              <a:defRPr sz="5026"/>
            </a:lvl6pPr>
            <a:lvl7pPr marL="6893662" indent="0">
              <a:buNone/>
              <a:defRPr sz="5026"/>
            </a:lvl7pPr>
            <a:lvl8pPr marL="8042605" indent="0">
              <a:buNone/>
              <a:defRPr sz="5026"/>
            </a:lvl8pPr>
            <a:lvl9pPr marL="9191549" indent="0">
              <a:buNone/>
              <a:defRPr sz="5026"/>
            </a:lvl9pPr>
          </a:lstStyle>
          <a:p>
            <a:r>
              <a:rPr lang="it-IT"/>
              <a:t>Fare clic sull'icona per inserire un'immagine</a:t>
            </a:r>
            <a:endParaRPr lang="en-US"/>
          </a:p>
        </p:txBody>
      </p:sp>
      <p:sp>
        <p:nvSpPr>
          <p:cNvPr id="4" name="Text Placeholder 3"/>
          <p:cNvSpPr>
            <a:spLocks noGrp="1"/>
          </p:cNvSpPr>
          <p:nvPr>
            <p:ph type="body" sz="half" idx="2"/>
          </p:nvPr>
        </p:nvSpPr>
        <p:spPr>
          <a:xfrm>
            <a:off x="1679576" y="5170170"/>
            <a:ext cx="7864475" cy="9578379"/>
          </a:xfrm>
        </p:spPr>
        <p:txBody>
          <a:bodyPr/>
          <a:lstStyle>
            <a:lvl1pPr marL="0" indent="0">
              <a:buNone/>
              <a:defRPr sz="4021"/>
            </a:lvl1pPr>
            <a:lvl2pPr marL="1148944" indent="0">
              <a:buNone/>
              <a:defRPr sz="3518"/>
            </a:lvl2pPr>
            <a:lvl3pPr marL="2297887" indent="0">
              <a:buNone/>
              <a:defRPr sz="3016"/>
            </a:lvl3pPr>
            <a:lvl4pPr marL="3446831" indent="0">
              <a:buNone/>
              <a:defRPr sz="2513"/>
            </a:lvl4pPr>
            <a:lvl5pPr marL="4595774" indent="0">
              <a:buNone/>
              <a:defRPr sz="2513"/>
            </a:lvl5pPr>
            <a:lvl6pPr marL="5744718" indent="0">
              <a:buNone/>
              <a:defRPr sz="2513"/>
            </a:lvl6pPr>
            <a:lvl7pPr marL="6893662" indent="0">
              <a:buNone/>
              <a:defRPr sz="2513"/>
            </a:lvl7pPr>
            <a:lvl8pPr marL="8042605" indent="0">
              <a:buNone/>
              <a:defRPr sz="2513"/>
            </a:lvl8pPr>
            <a:lvl9pPr marL="9191549" indent="0">
              <a:buNone/>
              <a:defRPr sz="2513"/>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6D0A6E6-D6F2-40E9-AD50-C3A75061DF15}" type="datetime1">
              <a:rPr lang="it-IT" smtClean="0"/>
              <a:pPr/>
              <a:t>18/01/2023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pPr/>
              <a:t>‹N›</a:t>
            </a:fld>
            <a:endParaRPr lang="en-US"/>
          </a:p>
        </p:txBody>
      </p:sp>
    </p:spTree>
    <p:extLst>
      <p:ext uri="{BB962C8B-B14F-4D97-AF65-F5344CB8AC3E}">
        <p14:creationId xmlns:p14="http://schemas.microsoft.com/office/powerpoint/2010/main" val="3844429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486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38609C4F-BCCB-40C3-ABBC-4CEB5DFE0934}" type="datetime1">
              <a:rPr lang="it-IT" smtClean="0"/>
              <a:pPr/>
              <a:t>18/01/2023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pPr/>
              <a:t>‹N›</a:t>
            </a:fld>
            <a:endParaRPr lang="en-US"/>
          </a:p>
        </p:txBody>
      </p:sp>
    </p:spTree>
    <p:extLst>
      <p:ext uri="{BB962C8B-B14F-4D97-AF65-F5344CB8AC3E}">
        <p14:creationId xmlns:p14="http://schemas.microsoft.com/office/powerpoint/2010/main" val="2184310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1" y="917545"/>
            <a:ext cx="5257800" cy="14604934"/>
          </a:xfrm>
        </p:spPr>
        <p:txBody>
          <a:bodyPr vert="eaVert"/>
          <a:lstStyle/>
          <a:p>
            <a:r>
              <a:rPr lang="it-IT"/>
              <a:t>Fare clic per modificare lo stile del titolo dello schema</a:t>
            </a:r>
            <a:endParaRPr lang="en-US"/>
          </a:p>
        </p:txBody>
      </p:sp>
      <p:sp>
        <p:nvSpPr>
          <p:cNvPr id="3" name="Vertical Text Placeholder 2"/>
          <p:cNvSpPr>
            <a:spLocks noGrp="1"/>
          </p:cNvSpPr>
          <p:nvPr>
            <p:ph type="body" orient="vert" idx="1"/>
          </p:nvPr>
        </p:nvSpPr>
        <p:spPr>
          <a:xfrm>
            <a:off x="1676401" y="917545"/>
            <a:ext cx="15468600" cy="1460493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6B1296CD-804C-49DE-9786-5C6C43F23EB2}" type="datetime1">
              <a:rPr lang="it-IT" smtClean="0"/>
              <a:pPr/>
              <a:t>18/01/2023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pPr/>
              <a:t>‹N›</a:t>
            </a:fld>
            <a:endParaRPr lang="en-US"/>
          </a:p>
        </p:txBody>
      </p:sp>
    </p:spTree>
    <p:extLst>
      <p:ext uri="{BB962C8B-B14F-4D97-AF65-F5344CB8AC3E}">
        <p14:creationId xmlns:p14="http://schemas.microsoft.com/office/powerpoint/2010/main" val="277246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269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Autore e data">
            <a:extLst>
              <a:ext uri="{FF2B5EF4-FFF2-40B4-BE49-F238E27FC236}">
                <a16:creationId xmlns:a16="http://schemas.microsoft.com/office/drawing/2014/main" id="{8329F3E0-A063-4B43-B6DD-75307D3DD939}"/>
              </a:ext>
            </a:extLst>
          </p:cNvPr>
          <p:cNvSpPr txBox="1">
            <a:spLocks noGrp="1"/>
          </p:cNvSpPr>
          <p:nvPr>
            <p:ph type="body" sz="quarter" idx="21" hasCustomPrompt="1"/>
          </p:nvPr>
        </p:nvSpPr>
        <p:spPr>
          <a:xfrm>
            <a:off x="1201340" y="11285515"/>
            <a:ext cx="21971003" cy="636979"/>
          </a:xfrm>
          <a:prstGeom prst="rect">
            <a:avLst/>
          </a:prstGeom>
        </p:spPr>
        <p:txBody>
          <a:bodyPr lIns="45719" tIns="45719" rIns="45719" bIns="45719"/>
          <a:lstStyle>
            <a:lvl1pPr marL="0" indent="0" defTabSz="850524">
              <a:buNone/>
              <a:defRPr sz="3607" b="1">
                <a:solidFill>
                  <a:schemeClr val="bg1"/>
                </a:solidFill>
                <a:latin typeface="Raleway" panose="020B0503030101060003" pitchFamily="34" charset="77"/>
              </a:defRPr>
            </a:lvl1pPr>
          </a:lstStyle>
          <a:p>
            <a:r>
              <a:t>Autore e data</a:t>
            </a:r>
          </a:p>
        </p:txBody>
      </p:sp>
      <p:sp>
        <p:nvSpPr>
          <p:cNvPr id="8" name="Titolo presentazione">
            <a:extLst>
              <a:ext uri="{FF2B5EF4-FFF2-40B4-BE49-F238E27FC236}">
                <a16:creationId xmlns:a16="http://schemas.microsoft.com/office/drawing/2014/main" id="{9251F7B3-CE48-B947-98E9-3153D8CAB3F5}"/>
              </a:ext>
            </a:extLst>
          </p:cNvPr>
          <p:cNvSpPr txBox="1">
            <a:spLocks noGrp="1"/>
          </p:cNvSpPr>
          <p:nvPr>
            <p:ph type="title" hasCustomPrompt="1"/>
          </p:nvPr>
        </p:nvSpPr>
        <p:spPr>
          <a:xfrm>
            <a:off x="1206496" y="7077140"/>
            <a:ext cx="21971004" cy="1905001"/>
          </a:xfrm>
          <a:prstGeom prst="rect">
            <a:avLst/>
          </a:prstGeom>
        </p:spPr>
        <p:txBody>
          <a:bodyPr/>
          <a:lstStyle>
            <a:lvl1pPr>
              <a:defRPr sz="9600" b="1">
                <a:solidFill>
                  <a:schemeClr val="bg1"/>
                </a:solidFill>
                <a:highlight>
                  <a:srgbClr val="43A87D"/>
                </a:highlight>
                <a:latin typeface="Raleway" panose="020B0503030101060003" pitchFamily="34" charset="77"/>
              </a:defRPr>
            </a:lvl1pPr>
          </a:lstStyle>
          <a:p>
            <a:r>
              <a:t>Titolo presentazione</a:t>
            </a:r>
          </a:p>
        </p:txBody>
      </p:sp>
      <p:sp>
        <p:nvSpPr>
          <p:cNvPr id="9" name="Corpo livello uno…">
            <a:extLst>
              <a:ext uri="{FF2B5EF4-FFF2-40B4-BE49-F238E27FC236}">
                <a16:creationId xmlns:a16="http://schemas.microsoft.com/office/drawing/2014/main" id="{FF3F89F0-4A8C-014A-99F4-554C507AA645}"/>
              </a:ext>
            </a:extLst>
          </p:cNvPr>
          <p:cNvSpPr txBox="1">
            <a:spLocks noGrp="1"/>
          </p:cNvSpPr>
          <p:nvPr>
            <p:ph type="body" sz="quarter" idx="1" hasCustomPrompt="1"/>
          </p:nvPr>
        </p:nvSpPr>
        <p:spPr>
          <a:xfrm>
            <a:off x="1201342" y="8982140"/>
            <a:ext cx="21971001" cy="1905001"/>
          </a:xfrm>
          <a:prstGeom prst="rect">
            <a:avLst/>
          </a:prstGeom>
        </p:spPr>
        <p:txBody>
          <a:bodyPr/>
          <a:lstStyle>
            <a:lvl1pPr marL="0" indent="0">
              <a:buNone/>
              <a:defRPr sz="4800" b="1">
                <a:solidFill>
                  <a:schemeClr val="bg1"/>
                </a:solidFill>
                <a:highlight>
                  <a:srgbClr val="43A87D"/>
                </a:highlight>
                <a:latin typeface="Raleway" panose="020B0503030101060003" pitchFamily="34" charset="77"/>
              </a:defRPr>
            </a:lvl1pPr>
            <a:lvl2pPr marL="457200" indent="0">
              <a:buNone/>
              <a:defRPr sz="4800" b="1">
                <a:solidFill>
                  <a:schemeClr val="bg1"/>
                </a:solidFill>
                <a:highlight>
                  <a:srgbClr val="43A87D"/>
                </a:highlight>
                <a:latin typeface="Raleway" panose="020B0503030101060003" pitchFamily="34" charset="77"/>
              </a:defRPr>
            </a:lvl2pPr>
            <a:lvl3pPr marL="914400" indent="0">
              <a:buNone/>
              <a:defRPr sz="4800" b="1">
                <a:solidFill>
                  <a:schemeClr val="bg1"/>
                </a:solidFill>
                <a:highlight>
                  <a:srgbClr val="43A87D"/>
                </a:highlight>
                <a:latin typeface="Raleway" panose="020B0503030101060003" pitchFamily="34" charset="77"/>
              </a:defRPr>
            </a:lvl3pPr>
            <a:lvl4pPr marL="1371600" indent="0">
              <a:buNone/>
              <a:defRPr sz="4800" b="1">
                <a:solidFill>
                  <a:schemeClr val="bg1"/>
                </a:solidFill>
                <a:highlight>
                  <a:srgbClr val="43A87D"/>
                </a:highlight>
                <a:latin typeface="Raleway" panose="020B0503030101060003" pitchFamily="34" charset="77"/>
              </a:defRPr>
            </a:lvl4pPr>
            <a:lvl5pPr marL="1828800" indent="0">
              <a:buNone/>
              <a:defRPr sz="4800" b="1">
                <a:solidFill>
                  <a:schemeClr val="bg1"/>
                </a:solidFill>
                <a:highlight>
                  <a:srgbClr val="43A87D"/>
                </a:highlight>
                <a:latin typeface="Raleway" panose="020B0503030101060003" pitchFamily="34" charset="77"/>
              </a:defRPr>
            </a:lvl5pPr>
          </a:lstStyle>
          <a:p>
            <a:r>
              <a:rPr err="1"/>
              <a:t>Sottotitolo</a:t>
            </a:r>
            <a:r>
              <a:t> </a:t>
            </a:r>
            <a:r>
              <a:rPr err="1"/>
              <a:t>presentazione</a:t>
            </a:r>
            <a:endParaRPr/>
          </a:p>
        </p:txBody>
      </p:sp>
    </p:spTree>
    <p:extLst>
      <p:ext uri="{BB962C8B-B14F-4D97-AF65-F5344CB8AC3E}">
        <p14:creationId xmlns:p14="http://schemas.microsoft.com/office/powerpoint/2010/main" val="4171974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C0F74-4EA8-4E4C-BFE8-E7669604197F}"/>
              </a:ext>
            </a:extLst>
          </p:cNvPr>
          <p:cNvSpPr>
            <a:spLocks noGrp="1"/>
          </p:cNvSpPr>
          <p:nvPr>
            <p:ph type="title"/>
          </p:nvPr>
        </p:nvSpPr>
        <p:spPr>
          <a:xfrm>
            <a:off x="1676400" y="917575"/>
            <a:ext cx="21031200" cy="3330575"/>
          </a:xfrm>
          <a:prstGeom prst="rect">
            <a:avLst/>
          </a:prstGeom>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637F4682-CD1E-E74C-A408-6924B47EC79B}"/>
              </a:ext>
            </a:extLst>
          </p:cNvPr>
          <p:cNvSpPr>
            <a:spLocks noGrp="1"/>
          </p:cNvSpPr>
          <p:nvPr>
            <p:ph sz="half" idx="1"/>
          </p:nvPr>
        </p:nvSpPr>
        <p:spPr>
          <a:xfrm>
            <a:off x="1676400" y="4587875"/>
            <a:ext cx="10439400" cy="109347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24A02605-E93A-5A45-BADD-E5B79C8EDC47}"/>
              </a:ext>
            </a:extLst>
          </p:cNvPr>
          <p:cNvSpPr>
            <a:spLocks noGrp="1"/>
          </p:cNvSpPr>
          <p:nvPr>
            <p:ph sz="half" idx="2"/>
          </p:nvPr>
        </p:nvSpPr>
        <p:spPr>
          <a:xfrm>
            <a:off x="12268200" y="4587875"/>
            <a:ext cx="10439400" cy="109347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D3326DBD-C212-5445-B61F-36AA0ACD9D4A}"/>
              </a:ext>
            </a:extLst>
          </p:cNvPr>
          <p:cNvSpPr>
            <a:spLocks noGrp="1"/>
          </p:cNvSpPr>
          <p:nvPr>
            <p:ph type="dt" sz="half" idx="10"/>
          </p:nvPr>
        </p:nvSpPr>
        <p:spPr>
          <a:xfrm>
            <a:off x="1676400" y="15973425"/>
            <a:ext cx="5486400" cy="917575"/>
          </a:xfrm>
          <a:prstGeom prst="rect">
            <a:avLst/>
          </a:prstGeom>
        </p:spPr>
        <p:txBody>
          <a:bodyPr/>
          <a:lstStyle/>
          <a:p>
            <a:fld id="{0E354832-9B8C-4D2D-8DD1-A0E295AFEA68}" type="datetime1">
              <a:rPr lang="it-IT" smtClean="0"/>
              <a:pPr/>
              <a:t>18/01/2023</a:t>
            </a:fld>
            <a:endParaRPr lang="it-IT"/>
          </a:p>
        </p:txBody>
      </p:sp>
      <p:sp>
        <p:nvSpPr>
          <p:cNvPr id="6" name="Footer Placeholder 5">
            <a:extLst>
              <a:ext uri="{FF2B5EF4-FFF2-40B4-BE49-F238E27FC236}">
                <a16:creationId xmlns:a16="http://schemas.microsoft.com/office/drawing/2014/main" id="{733FEE9F-BE45-A24D-BCF4-02E7FBCD134A}"/>
              </a:ext>
            </a:extLst>
          </p:cNvPr>
          <p:cNvSpPr>
            <a:spLocks noGrp="1"/>
          </p:cNvSpPr>
          <p:nvPr>
            <p:ph type="ftr" sz="quarter" idx="11"/>
          </p:nvPr>
        </p:nvSpPr>
        <p:spPr>
          <a:xfrm>
            <a:off x="8077200" y="15973425"/>
            <a:ext cx="8229600" cy="917575"/>
          </a:xfrm>
          <a:prstGeom prst="rect">
            <a:avLst/>
          </a:prstGeom>
        </p:spPr>
        <p:txBody>
          <a:bodyPr/>
          <a:lstStyle/>
          <a:p>
            <a:endParaRPr lang="it-IT"/>
          </a:p>
        </p:txBody>
      </p:sp>
      <p:sp>
        <p:nvSpPr>
          <p:cNvPr id="7" name="Slide Number Placeholder 6">
            <a:extLst>
              <a:ext uri="{FF2B5EF4-FFF2-40B4-BE49-F238E27FC236}">
                <a16:creationId xmlns:a16="http://schemas.microsoft.com/office/drawing/2014/main" id="{94390758-9F5A-524E-A2E6-A7C99DDF2572}"/>
              </a:ext>
            </a:extLst>
          </p:cNvPr>
          <p:cNvSpPr>
            <a:spLocks noGrp="1"/>
          </p:cNvSpPr>
          <p:nvPr>
            <p:ph type="sldNum" sz="quarter" idx="12"/>
          </p:nvPr>
        </p:nvSpPr>
        <p:spPr>
          <a:xfrm>
            <a:off x="17221200" y="15973425"/>
            <a:ext cx="5486400" cy="917575"/>
          </a:xfrm>
          <a:prstGeom prst="rect">
            <a:avLst/>
          </a:prstGeom>
        </p:spPr>
        <p:txBody>
          <a:bodyPr/>
          <a:lstStyle/>
          <a:p>
            <a:fld id="{E6CBBE80-488C-5D4C-BC9C-36A6C892B93A}" type="slidenum">
              <a:rPr lang="it-IT" smtClean="0"/>
              <a:pPr/>
              <a:t>‹N›</a:t>
            </a:fld>
            <a:endParaRPr lang="it-IT"/>
          </a:p>
        </p:txBody>
      </p:sp>
    </p:spTree>
    <p:extLst>
      <p:ext uri="{BB962C8B-B14F-4D97-AF65-F5344CB8AC3E}">
        <p14:creationId xmlns:p14="http://schemas.microsoft.com/office/powerpoint/2010/main" val="2404265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A189C-671A-5041-903F-C3F47DA1E8E4}"/>
              </a:ext>
            </a:extLst>
          </p:cNvPr>
          <p:cNvSpPr>
            <a:spLocks noGrp="1"/>
          </p:cNvSpPr>
          <p:nvPr>
            <p:ph type="title"/>
          </p:nvPr>
        </p:nvSpPr>
        <p:spPr>
          <a:xfrm>
            <a:off x="1679575" y="917575"/>
            <a:ext cx="21031200" cy="3330575"/>
          </a:xfrm>
          <a:prstGeom prst="rect">
            <a:avLst/>
          </a:prstGeo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30D7B16A-7DF9-6149-B129-04CF6188CB62}"/>
              </a:ext>
            </a:extLst>
          </p:cNvPr>
          <p:cNvSpPr>
            <a:spLocks noGrp="1"/>
          </p:cNvSpPr>
          <p:nvPr>
            <p:ph type="body" idx="1"/>
          </p:nvPr>
        </p:nvSpPr>
        <p:spPr>
          <a:xfrm>
            <a:off x="1679575" y="4224338"/>
            <a:ext cx="10315575" cy="20701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804C95-80E2-FE4B-8B59-6CEB5DD08A0F}"/>
              </a:ext>
            </a:extLst>
          </p:cNvPr>
          <p:cNvSpPr>
            <a:spLocks noGrp="1"/>
          </p:cNvSpPr>
          <p:nvPr>
            <p:ph sz="half" idx="2"/>
          </p:nvPr>
        </p:nvSpPr>
        <p:spPr>
          <a:xfrm>
            <a:off x="1679575" y="6294438"/>
            <a:ext cx="10315575" cy="92598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1571B530-29B6-2340-864B-4A3AEAEF3AB6}"/>
              </a:ext>
            </a:extLst>
          </p:cNvPr>
          <p:cNvSpPr>
            <a:spLocks noGrp="1"/>
          </p:cNvSpPr>
          <p:nvPr>
            <p:ph type="body" sz="quarter" idx="3"/>
          </p:nvPr>
        </p:nvSpPr>
        <p:spPr>
          <a:xfrm>
            <a:off x="12344400" y="4224338"/>
            <a:ext cx="10366375" cy="20701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3B5C0F-F5B3-264F-99C0-7D97C71F37B2}"/>
              </a:ext>
            </a:extLst>
          </p:cNvPr>
          <p:cNvSpPr>
            <a:spLocks noGrp="1"/>
          </p:cNvSpPr>
          <p:nvPr>
            <p:ph sz="quarter" idx="4"/>
          </p:nvPr>
        </p:nvSpPr>
        <p:spPr>
          <a:xfrm>
            <a:off x="12344400" y="6294438"/>
            <a:ext cx="10366375" cy="92598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3394C3E7-0450-8844-8DBC-78C7837D7CD0}"/>
              </a:ext>
            </a:extLst>
          </p:cNvPr>
          <p:cNvSpPr>
            <a:spLocks noGrp="1"/>
          </p:cNvSpPr>
          <p:nvPr>
            <p:ph type="dt" sz="half" idx="10"/>
          </p:nvPr>
        </p:nvSpPr>
        <p:spPr>
          <a:xfrm>
            <a:off x="1676400" y="15973425"/>
            <a:ext cx="5486400" cy="917575"/>
          </a:xfrm>
          <a:prstGeom prst="rect">
            <a:avLst/>
          </a:prstGeom>
        </p:spPr>
        <p:txBody>
          <a:bodyPr/>
          <a:lstStyle/>
          <a:p>
            <a:fld id="{F9583B32-7D7F-456D-90C3-EB52629CFAAA}" type="datetime1">
              <a:rPr lang="it-IT" smtClean="0"/>
              <a:pPr/>
              <a:t>18/01/2023</a:t>
            </a:fld>
            <a:endParaRPr lang="it-IT"/>
          </a:p>
        </p:txBody>
      </p:sp>
      <p:sp>
        <p:nvSpPr>
          <p:cNvPr id="8" name="Footer Placeholder 7">
            <a:extLst>
              <a:ext uri="{FF2B5EF4-FFF2-40B4-BE49-F238E27FC236}">
                <a16:creationId xmlns:a16="http://schemas.microsoft.com/office/drawing/2014/main" id="{827E4473-BD65-EC4B-ACC5-E2E4F73EDFE6}"/>
              </a:ext>
            </a:extLst>
          </p:cNvPr>
          <p:cNvSpPr>
            <a:spLocks noGrp="1"/>
          </p:cNvSpPr>
          <p:nvPr>
            <p:ph type="ftr" sz="quarter" idx="11"/>
          </p:nvPr>
        </p:nvSpPr>
        <p:spPr>
          <a:xfrm>
            <a:off x="8077200" y="15973425"/>
            <a:ext cx="8229600" cy="917575"/>
          </a:xfrm>
          <a:prstGeom prst="rect">
            <a:avLst/>
          </a:prstGeom>
        </p:spPr>
        <p:txBody>
          <a:bodyPr/>
          <a:lstStyle/>
          <a:p>
            <a:endParaRPr lang="it-IT"/>
          </a:p>
        </p:txBody>
      </p:sp>
      <p:sp>
        <p:nvSpPr>
          <p:cNvPr id="9" name="Slide Number Placeholder 8">
            <a:extLst>
              <a:ext uri="{FF2B5EF4-FFF2-40B4-BE49-F238E27FC236}">
                <a16:creationId xmlns:a16="http://schemas.microsoft.com/office/drawing/2014/main" id="{7FE70D97-6E2D-1B42-A4B6-B3F097FC548D}"/>
              </a:ext>
            </a:extLst>
          </p:cNvPr>
          <p:cNvSpPr>
            <a:spLocks noGrp="1"/>
          </p:cNvSpPr>
          <p:nvPr>
            <p:ph type="sldNum" sz="quarter" idx="12"/>
          </p:nvPr>
        </p:nvSpPr>
        <p:spPr>
          <a:xfrm>
            <a:off x="17221200" y="15973425"/>
            <a:ext cx="5486400" cy="917575"/>
          </a:xfrm>
          <a:prstGeom prst="rect">
            <a:avLst/>
          </a:prstGeom>
        </p:spPr>
        <p:txBody>
          <a:bodyPr/>
          <a:lstStyle/>
          <a:p>
            <a:fld id="{E6CBBE80-488C-5D4C-BC9C-36A6C892B93A}" type="slidenum">
              <a:rPr lang="it-IT" smtClean="0"/>
              <a:pPr/>
              <a:t>‹N›</a:t>
            </a:fld>
            <a:endParaRPr lang="it-IT"/>
          </a:p>
        </p:txBody>
      </p:sp>
    </p:spTree>
    <p:extLst>
      <p:ext uri="{BB962C8B-B14F-4D97-AF65-F5344CB8AC3E}">
        <p14:creationId xmlns:p14="http://schemas.microsoft.com/office/powerpoint/2010/main" val="2739768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6EABD-9239-D64C-B794-7FD2B4AA6C25}"/>
              </a:ext>
            </a:extLst>
          </p:cNvPr>
          <p:cNvSpPr>
            <a:spLocks noGrp="1"/>
          </p:cNvSpPr>
          <p:nvPr>
            <p:ph type="title"/>
          </p:nvPr>
        </p:nvSpPr>
        <p:spPr>
          <a:xfrm>
            <a:off x="558800" y="6951662"/>
            <a:ext cx="23139400" cy="3330575"/>
          </a:xfrm>
          <a:prstGeom prst="rect">
            <a:avLst/>
          </a:prstGeom>
        </p:spPr>
        <p:txBody>
          <a:bodyPr/>
          <a:lstStyle>
            <a:lvl1pPr>
              <a:defRPr>
                <a:latin typeface="Raleway" panose="020B0503030101060003" pitchFamily="34" charset="77"/>
              </a:defRPr>
            </a:lvl1pPr>
          </a:lstStyle>
          <a:p>
            <a:r>
              <a:rPr lang="en-US"/>
              <a:t>Click to edit Master title style</a:t>
            </a:r>
            <a:endParaRPr lang="it-IT"/>
          </a:p>
        </p:txBody>
      </p:sp>
      <p:sp>
        <p:nvSpPr>
          <p:cNvPr id="7" name="Titolo presentazione">
            <a:extLst>
              <a:ext uri="{FF2B5EF4-FFF2-40B4-BE49-F238E27FC236}">
                <a16:creationId xmlns:a16="http://schemas.microsoft.com/office/drawing/2014/main" id="{3DCDB797-8C39-3F4B-BDC8-AB3E49C1D85D}"/>
              </a:ext>
            </a:extLst>
          </p:cNvPr>
          <p:cNvSpPr txBox="1">
            <a:spLocks/>
          </p:cNvSpPr>
          <p:nvPr userDrawn="1"/>
        </p:nvSpPr>
        <p:spPr>
          <a:xfrm>
            <a:off x="558800" y="4384740"/>
            <a:ext cx="23139400" cy="1905001"/>
          </a:xfrm>
          <a:prstGeom prst="rect">
            <a:avLst/>
          </a:prstGeom>
        </p:spPr>
        <p:txBody>
          <a:bodyPr/>
          <a:lstStyle>
            <a:lvl1pPr algn="l" defTabSz="914400" rtl="0" eaLnBrk="1" latinLnBrk="0" hangingPunct="1">
              <a:lnSpc>
                <a:spcPct val="90000"/>
              </a:lnSpc>
              <a:spcBef>
                <a:spcPct val="0"/>
              </a:spcBef>
              <a:buNone/>
              <a:defRPr sz="9600" b="1" kern="1200">
                <a:solidFill>
                  <a:schemeClr val="bg1"/>
                </a:solidFill>
                <a:highlight>
                  <a:srgbClr val="43A87D"/>
                </a:highlight>
                <a:latin typeface="Raleway" panose="020B0503030101060003" pitchFamily="34" charset="77"/>
                <a:ea typeface="+mj-ea"/>
                <a:cs typeface="+mj-cs"/>
              </a:defRPr>
            </a:lvl1pPr>
          </a:lstStyle>
          <a:p>
            <a:r>
              <a:rPr lang="it-IT"/>
              <a:t>Titolo presentazione</a:t>
            </a:r>
          </a:p>
        </p:txBody>
      </p:sp>
    </p:spTree>
    <p:extLst>
      <p:ext uri="{BB962C8B-B14F-4D97-AF65-F5344CB8AC3E}">
        <p14:creationId xmlns:p14="http://schemas.microsoft.com/office/powerpoint/2010/main" val="1086323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840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3339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4207A-4392-D64D-B778-DF187C738D46}"/>
              </a:ext>
            </a:extLst>
          </p:cNvPr>
          <p:cNvSpPr>
            <a:spLocks noGrp="1"/>
          </p:cNvSpPr>
          <p:nvPr>
            <p:ph type="title"/>
          </p:nvPr>
        </p:nvSpPr>
        <p:spPr>
          <a:xfrm>
            <a:off x="1676400" y="917575"/>
            <a:ext cx="21031200" cy="3330575"/>
          </a:xfrm>
          <a:prstGeom prst="rect">
            <a:avLst/>
          </a:prstGeom>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ADE69F5C-FE28-2342-9DCB-5D4D68E3C12F}"/>
              </a:ext>
            </a:extLst>
          </p:cNvPr>
          <p:cNvSpPr>
            <a:spLocks noGrp="1"/>
          </p:cNvSpPr>
          <p:nvPr>
            <p:ph idx="1"/>
          </p:nvPr>
        </p:nvSpPr>
        <p:spPr>
          <a:xfrm>
            <a:off x="1676400" y="4587875"/>
            <a:ext cx="21031200" cy="109347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45936649-4D2E-FF43-8233-D61BFBF31BF8}"/>
              </a:ext>
            </a:extLst>
          </p:cNvPr>
          <p:cNvSpPr>
            <a:spLocks noGrp="1"/>
          </p:cNvSpPr>
          <p:nvPr>
            <p:ph type="dt" sz="half" idx="10"/>
          </p:nvPr>
        </p:nvSpPr>
        <p:spPr>
          <a:xfrm>
            <a:off x="1676400" y="15973425"/>
            <a:ext cx="5486400" cy="917575"/>
          </a:xfrm>
          <a:prstGeom prst="rect">
            <a:avLst/>
          </a:prstGeom>
        </p:spPr>
        <p:txBody>
          <a:bodyPr/>
          <a:lstStyle/>
          <a:p>
            <a:fld id="{2231C919-880D-4297-882D-33775C185C72}" type="datetime1">
              <a:rPr lang="it-IT" smtClean="0"/>
              <a:pPr/>
              <a:t>18/01/2023</a:t>
            </a:fld>
            <a:endParaRPr lang="it-IT"/>
          </a:p>
        </p:txBody>
      </p:sp>
      <p:sp>
        <p:nvSpPr>
          <p:cNvPr id="5" name="Footer Placeholder 4">
            <a:extLst>
              <a:ext uri="{FF2B5EF4-FFF2-40B4-BE49-F238E27FC236}">
                <a16:creationId xmlns:a16="http://schemas.microsoft.com/office/drawing/2014/main" id="{8EB9ED15-5A97-D846-93A6-8045F4A3ABA7}"/>
              </a:ext>
            </a:extLst>
          </p:cNvPr>
          <p:cNvSpPr>
            <a:spLocks noGrp="1"/>
          </p:cNvSpPr>
          <p:nvPr>
            <p:ph type="ftr" sz="quarter" idx="11"/>
          </p:nvPr>
        </p:nvSpPr>
        <p:spPr>
          <a:xfrm>
            <a:off x="8077200" y="15973425"/>
            <a:ext cx="8229600" cy="917575"/>
          </a:xfrm>
          <a:prstGeom prst="rect">
            <a:avLst/>
          </a:prstGeom>
        </p:spPr>
        <p:txBody>
          <a:bodyPr/>
          <a:lstStyle/>
          <a:p>
            <a:endParaRPr lang="it-IT"/>
          </a:p>
        </p:txBody>
      </p:sp>
      <p:sp>
        <p:nvSpPr>
          <p:cNvPr id="6" name="Slide Number Placeholder 5">
            <a:extLst>
              <a:ext uri="{FF2B5EF4-FFF2-40B4-BE49-F238E27FC236}">
                <a16:creationId xmlns:a16="http://schemas.microsoft.com/office/drawing/2014/main" id="{E4A0C940-4F32-AC49-845F-4E79159A4850}"/>
              </a:ext>
            </a:extLst>
          </p:cNvPr>
          <p:cNvSpPr>
            <a:spLocks noGrp="1"/>
          </p:cNvSpPr>
          <p:nvPr>
            <p:ph type="sldNum" sz="quarter" idx="12"/>
          </p:nvPr>
        </p:nvSpPr>
        <p:spPr>
          <a:xfrm>
            <a:off x="17221200" y="15973425"/>
            <a:ext cx="5486400" cy="917575"/>
          </a:xfrm>
          <a:prstGeom prst="rect">
            <a:avLst/>
          </a:prstGeom>
        </p:spPr>
        <p:txBody>
          <a:bodyPr/>
          <a:lstStyle/>
          <a:p>
            <a:fld id="{5BB98B48-0292-8B49-B5D3-A555A10E9BBD}" type="slidenum">
              <a:rPr lang="it-IT" smtClean="0"/>
              <a:pPr/>
              <a:t>‹N›</a:t>
            </a:fld>
            <a:endParaRPr lang="it-IT"/>
          </a:p>
        </p:txBody>
      </p:sp>
    </p:spTree>
    <p:extLst>
      <p:ext uri="{BB962C8B-B14F-4D97-AF65-F5344CB8AC3E}">
        <p14:creationId xmlns:p14="http://schemas.microsoft.com/office/powerpoint/2010/main" val="7683986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4.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2.emf"/><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riangolo">
            <a:extLst>
              <a:ext uri="{FF2B5EF4-FFF2-40B4-BE49-F238E27FC236}">
                <a16:creationId xmlns:a16="http://schemas.microsoft.com/office/drawing/2014/main" id="{181EB7F6-AC8A-5145-84E5-8EEF926FDE19}"/>
              </a:ext>
            </a:extLst>
          </p:cNvPr>
          <p:cNvSpPr/>
          <p:nvPr userDrawn="1"/>
        </p:nvSpPr>
        <p:spPr>
          <a:xfrm rot="2335252">
            <a:off x="23051773" y="3919528"/>
            <a:ext cx="27233365" cy="2215336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ln w="1143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latin typeface="Raleway" panose="020B0503030101060003" pitchFamily="34" charset="77"/>
            </a:endParaRPr>
          </a:p>
        </p:txBody>
      </p:sp>
      <p:sp>
        <p:nvSpPr>
          <p:cNvPr id="6" name="10 Febbraio 2021">
            <a:extLst>
              <a:ext uri="{FF2B5EF4-FFF2-40B4-BE49-F238E27FC236}">
                <a16:creationId xmlns:a16="http://schemas.microsoft.com/office/drawing/2014/main" id="{8EAA08B8-28E2-B149-9A4F-CA4EDA202C7B}"/>
              </a:ext>
            </a:extLst>
          </p:cNvPr>
          <p:cNvSpPr txBox="1"/>
          <p:nvPr userDrawn="1"/>
        </p:nvSpPr>
        <p:spPr>
          <a:xfrm>
            <a:off x="19629831" y="709444"/>
            <a:ext cx="3784690" cy="6258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400" b="1">
                <a:solidFill>
                  <a:srgbClr val="000000"/>
                </a:solidFill>
                <a:latin typeface="Century Gothic"/>
                <a:ea typeface="Century Gothic"/>
                <a:cs typeface="Century Gothic"/>
                <a:sym typeface="Century Gothic"/>
              </a:defRPr>
            </a:lvl1pPr>
          </a:lstStyle>
          <a:p>
            <a:r>
              <a:rPr lang="it-IT">
                <a:latin typeface="Raleway" panose="020B0503030101060003" pitchFamily="34" charset="77"/>
              </a:rPr>
              <a:t>17 Dicembre 2021</a:t>
            </a:r>
            <a:endParaRPr>
              <a:latin typeface="Raleway" panose="020B0503030101060003" pitchFamily="34" charset="77"/>
            </a:endParaRPr>
          </a:p>
        </p:txBody>
      </p:sp>
      <p:pic>
        <p:nvPicPr>
          <p:cNvPr id="8" name="Picture 7">
            <a:extLst>
              <a:ext uri="{FF2B5EF4-FFF2-40B4-BE49-F238E27FC236}">
                <a16:creationId xmlns:a16="http://schemas.microsoft.com/office/drawing/2014/main" id="{4BADC6AF-B2EF-C445-8D7E-F428E7B04158}"/>
              </a:ext>
            </a:extLst>
          </p:cNvPr>
          <p:cNvPicPr>
            <a:picLocks noChangeAspect="1"/>
          </p:cNvPicPr>
          <p:nvPr userDrawn="1"/>
        </p:nvPicPr>
        <p:blipFill>
          <a:blip r:embed="rId4"/>
          <a:stretch>
            <a:fillRect/>
          </a:stretch>
        </p:blipFill>
        <p:spPr>
          <a:xfrm>
            <a:off x="0" y="0"/>
            <a:ext cx="10363200" cy="1651000"/>
          </a:xfrm>
          <a:prstGeom prst="rect">
            <a:avLst/>
          </a:prstGeom>
        </p:spPr>
      </p:pic>
      <p:sp>
        <p:nvSpPr>
          <p:cNvPr id="9" name="Triangolo">
            <a:extLst>
              <a:ext uri="{FF2B5EF4-FFF2-40B4-BE49-F238E27FC236}">
                <a16:creationId xmlns:a16="http://schemas.microsoft.com/office/drawing/2014/main" id="{D706D1F4-EFA3-3C40-8ACD-B8E0608CBB82}"/>
              </a:ext>
            </a:extLst>
          </p:cNvPr>
          <p:cNvSpPr/>
          <p:nvPr userDrawn="1"/>
        </p:nvSpPr>
        <p:spPr>
          <a:xfrm rot="14216307">
            <a:off x="13731095" y="-14734282"/>
            <a:ext cx="27233365" cy="2215336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ln w="1143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latin typeface="Raleway" panose="020B0503030101060003" pitchFamily="34" charset="77"/>
            </a:endParaRPr>
          </a:p>
        </p:txBody>
      </p:sp>
      <p:sp>
        <p:nvSpPr>
          <p:cNvPr id="10" name="Numero diapositiva">
            <a:extLst>
              <a:ext uri="{FF2B5EF4-FFF2-40B4-BE49-F238E27FC236}">
                <a16:creationId xmlns:a16="http://schemas.microsoft.com/office/drawing/2014/main" id="{B0E2AA9B-14D0-9C4D-B9CB-4FDCB6789D7C}"/>
              </a:ext>
            </a:extLst>
          </p:cNvPr>
          <p:cNvSpPr txBox="1">
            <a:spLocks noGrp="1"/>
          </p:cNvSpPr>
          <p:nvPr>
            <p:ph type="sldNum" sz="quarter" idx="4"/>
          </p:nvPr>
        </p:nvSpPr>
        <p:spPr>
          <a:xfrm>
            <a:off x="457200" y="16031815"/>
            <a:ext cx="1523999" cy="584389"/>
          </a:xfrm>
          <a:prstGeom prst="rect">
            <a:avLst/>
          </a:prstGeom>
        </p:spPr>
        <p:txBody>
          <a:bodyPr/>
          <a:lstStyle>
            <a:lvl1pPr algn="l">
              <a:defRPr>
                <a:latin typeface="Raleway" panose="020B0503030101060003" pitchFamily="34" charset="77"/>
              </a:defRPr>
            </a:lvl1pPr>
          </a:lstStyle>
          <a:p>
            <a:fld id="{86CB4B4D-7CA3-9044-876B-883B54F8677D}" type="slidenum">
              <a:rPr lang="it-IT" smtClean="0"/>
              <a:pPr/>
              <a:t>‹N›</a:t>
            </a:fld>
            <a:endParaRPr lang="it-IT"/>
          </a:p>
        </p:txBody>
      </p:sp>
      <p:pic>
        <p:nvPicPr>
          <p:cNvPr id="2" name="Picture 1">
            <a:extLst>
              <a:ext uri="{FF2B5EF4-FFF2-40B4-BE49-F238E27FC236}">
                <a16:creationId xmlns:a16="http://schemas.microsoft.com/office/drawing/2014/main" id="{990AB5F0-611E-B443-A895-DA32FFCF00FB}"/>
              </a:ext>
            </a:extLst>
          </p:cNvPr>
          <p:cNvPicPr>
            <a:picLocks noChangeAspect="1"/>
          </p:cNvPicPr>
          <p:nvPr userDrawn="1"/>
        </p:nvPicPr>
        <p:blipFill>
          <a:blip r:embed="rId5"/>
          <a:stretch>
            <a:fillRect/>
          </a:stretch>
        </p:blipFill>
        <p:spPr>
          <a:xfrm>
            <a:off x="15265400" y="15951200"/>
            <a:ext cx="9118600" cy="1282700"/>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84" r:id="rId2"/>
  </p:sldLayoutIdLst>
  <p:transition spd="med"/>
  <p:hf hdr="0" ftr="0" dt="0"/>
  <p:txStyles>
    <p:titleStyle>
      <a:lvl1pPr marL="0" marR="0" indent="0" algn="l" defTabSz="3063727" rtl="0" latinLnBrk="0">
        <a:lnSpc>
          <a:spcPct val="80000"/>
        </a:lnSpc>
        <a:spcBef>
          <a:spcPts val="0"/>
        </a:spcBef>
        <a:spcAft>
          <a:spcPts val="0"/>
        </a:spcAft>
        <a:buClrTx/>
        <a:buSzTx/>
        <a:buFontTx/>
        <a:buNone/>
        <a:tabLst/>
        <a:defRPr sz="14400" b="1" i="0" u="none" strike="noStrike" cap="none" spc="-288" baseline="0">
          <a:solidFill>
            <a:srgbClr val="000000"/>
          </a:solidFill>
          <a:uFillTx/>
          <a:latin typeface="+mn-lt"/>
          <a:ea typeface="+mn-ea"/>
          <a:cs typeface="+mn-cs"/>
          <a:sym typeface="Helvetica Neue"/>
        </a:defRPr>
      </a:lvl1pPr>
      <a:lvl2pPr marL="0" marR="0" indent="457200" algn="l" defTabSz="3063727" rtl="0" latinLnBrk="0">
        <a:lnSpc>
          <a:spcPct val="80000"/>
        </a:lnSpc>
        <a:spcBef>
          <a:spcPts val="0"/>
        </a:spcBef>
        <a:spcAft>
          <a:spcPts val="0"/>
        </a:spcAft>
        <a:buClrTx/>
        <a:buSzTx/>
        <a:buFontTx/>
        <a:buNone/>
        <a:tabLst/>
        <a:defRPr sz="14400" b="1" i="0" u="none" strike="noStrike" cap="none" spc="-288" baseline="0">
          <a:solidFill>
            <a:srgbClr val="000000"/>
          </a:solidFill>
          <a:uFillTx/>
          <a:latin typeface="+mn-lt"/>
          <a:ea typeface="+mn-ea"/>
          <a:cs typeface="+mn-cs"/>
          <a:sym typeface="Helvetica Neue"/>
        </a:defRPr>
      </a:lvl2pPr>
      <a:lvl3pPr marL="0" marR="0" indent="914400" algn="l" defTabSz="3063727" rtl="0" latinLnBrk="0">
        <a:lnSpc>
          <a:spcPct val="80000"/>
        </a:lnSpc>
        <a:spcBef>
          <a:spcPts val="0"/>
        </a:spcBef>
        <a:spcAft>
          <a:spcPts val="0"/>
        </a:spcAft>
        <a:buClrTx/>
        <a:buSzTx/>
        <a:buFontTx/>
        <a:buNone/>
        <a:tabLst/>
        <a:defRPr sz="14400" b="1" i="0" u="none" strike="noStrike" cap="none" spc="-288" baseline="0">
          <a:solidFill>
            <a:srgbClr val="000000"/>
          </a:solidFill>
          <a:uFillTx/>
          <a:latin typeface="+mn-lt"/>
          <a:ea typeface="+mn-ea"/>
          <a:cs typeface="+mn-cs"/>
          <a:sym typeface="Helvetica Neue"/>
        </a:defRPr>
      </a:lvl3pPr>
      <a:lvl4pPr marL="0" marR="0" indent="1371600" algn="l" defTabSz="3063727" rtl="0" latinLnBrk="0">
        <a:lnSpc>
          <a:spcPct val="80000"/>
        </a:lnSpc>
        <a:spcBef>
          <a:spcPts val="0"/>
        </a:spcBef>
        <a:spcAft>
          <a:spcPts val="0"/>
        </a:spcAft>
        <a:buClrTx/>
        <a:buSzTx/>
        <a:buFontTx/>
        <a:buNone/>
        <a:tabLst/>
        <a:defRPr sz="14400" b="1" i="0" u="none" strike="noStrike" cap="none" spc="-288" baseline="0">
          <a:solidFill>
            <a:srgbClr val="000000"/>
          </a:solidFill>
          <a:uFillTx/>
          <a:latin typeface="+mn-lt"/>
          <a:ea typeface="+mn-ea"/>
          <a:cs typeface="+mn-cs"/>
          <a:sym typeface="Helvetica Neue"/>
        </a:defRPr>
      </a:lvl4pPr>
      <a:lvl5pPr marL="0" marR="0" indent="1828800" algn="l" defTabSz="3063727" rtl="0" latinLnBrk="0">
        <a:lnSpc>
          <a:spcPct val="80000"/>
        </a:lnSpc>
        <a:spcBef>
          <a:spcPts val="0"/>
        </a:spcBef>
        <a:spcAft>
          <a:spcPts val="0"/>
        </a:spcAft>
        <a:buClrTx/>
        <a:buSzTx/>
        <a:buFontTx/>
        <a:buNone/>
        <a:tabLst/>
        <a:defRPr sz="14400" b="1" i="0" u="none" strike="noStrike" cap="none" spc="-288" baseline="0">
          <a:solidFill>
            <a:srgbClr val="000000"/>
          </a:solidFill>
          <a:uFillTx/>
          <a:latin typeface="+mn-lt"/>
          <a:ea typeface="+mn-ea"/>
          <a:cs typeface="+mn-cs"/>
          <a:sym typeface="Helvetica Neue"/>
        </a:defRPr>
      </a:lvl5pPr>
      <a:lvl6pPr marL="0" marR="0" indent="2286000" algn="l" defTabSz="3063727" rtl="0" latinLnBrk="0">
        <a:lnSpc>
          <a:spcPct val="80000"/>
        </a:lnSpc>
        <a:spcBef>
          <a:spcPts val="0"/>
        </a:spcBef>
        <a:spcAft>
          <a:spcPts val="0"/>
        </a:spcAft>
        <a:buClrTx/>
        <a:buSzTx/>
        <a:buFontTx/>
        <a:buNone/>
        <a:tabLst/>
        <a:defRPr sz="14400" b="1" i="0" u="none" strike="noStrike" cap="none" spc="-288" baseline="0">
          <a:solidFill>
            <a:srgbClr val="000000"/>
          </a:solidFill>
          <a:uFillTx/>
          <a:latin typeface="+mn-lt"/>
          <a:ea typeface="+mn-ea"/>
          <a:cs typeface="+mn-cs"/>
          <a:sym typeface="Helvetica Neue"/>
        </a:defRPr>
      </a:lvl6pPr>
      <a:lvl7pPr marL="0" marR="0" indent="2743200" algn="l" defTabSz="3063727" rtl="0" latinLnBrk="0">
        <a:lnSpc>
          <a:spcPct val="80000"/>
        </a:lnSpc>
        <a:spcBef>
          <a:spcPts val="0"/>
        </a:spcBef>
        <a:spcAft>
          <a:spcPts val="0"/>
        </a:spcAft>
        <a:buClrTx/>
        <a:buSzTx/>
        <a:buFontTx/>
        <a:buNone/>
        <a:tabLst/>
        <a:defRPr sz="14400" b="1" i="0" u="none" strike="noStrike" cap="none" spc="-288" baseline="0">
          <a:solidFill>
            <a:srgbClr val="000000"/>
          </a:solidFill>
          <a:uFillTx/>
          <a:latin typeface="+mn-lt"/>
          <a:ea typeface="+mn-ea"/>
          <a:cs typeface="+mn-cs"/>
          <a:sym typeface="Helvetica Neue"/>
        </a:defRPr>
      </a:lvl7pPr>
      <a:lvl8pPr marL="0" marR="0" indent="3200400" algn="l" defTabSz="3063727" rtl="0" latinLnBrk="0">
        <a:lnSpc>
          <a:spcPct val="80000"/>
        </a:lnSpc>
        <a:spcBef>
          <a:spcPts val="0"/>
        </a:spcBef>
        <a:spcAft>
          <a:spcPts val="0"/>
        </a:spcAft>
        <a:buClrTx/>
        <a:buSzTx/>
        <a:buFontTx/>
        <a:buNone/>
        <a:tabLst/>
        <a:defRPr sz="14400" b="1" i="0" u="none" strike="noStrike" cap="none" spc="-288" baseline="0">
          <a:solidFill>
            <a:srgbClr val="000000"/>
          </a:solidFill>
          <a:uFillTx/>
          <a:latin typeface="+mn-lt"/>
          <a:ea typeface="+mn-ea"/>
          <a:cs typeface="+mn-cs"/>
          <a:sym typeface="Helvetica Neue"/>
        </a:defRPr>
      </a:lvl8pPr>
      <a:lvl9pPr marL="0" marR="0" indent="3657600" algn="l" defTabSz="3063727" rtl="0" latinLnBrk="0">
        <a:lnSpc>
          <a:spcPct val="80000"/>
        </a:lnSpc>
        <a:spcBef>
          <a:spcPts val="0"/>
        </a:spcBef>
        <a:spcAft>
          <a:spcPts val="0"/>
        </a:spcAft>
        <a:buClrTx/>
        <a:buSzTx/>
        <a:buFontTx/>
        <a:buNone/>
        <a:tabLst/>
        <a:defRPr sz="14400" b="1" i="0" u="none" strike="noStrike" cap="none" spc="-288" baseline="0">
          <a:solidFill>
            <a:srgbClr val="000000"/>
          </a:solidFill>
          <a:uFillTx/>
          <a:latin typeface="+mn-lt"/>
          <a:ea typeface="+mn-ea"/>
          <a:cs typeface="+mn-cs"/>
          <a:sym typeface="Helvetica Neue"/>
        </a:defRPr>
      </a:lvl9pPr>
    </p:titleStyle>
    <p:bodyStyle>
      <a:lvl1pPr marL="0" marR="0" indent="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1pPr>
      <a:lvl2pPr marL="0" marR="0" indent="4572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2pPr>
      <a:lvl3pPr marL="0" marR="0" indent="9144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3pPr>
      <a:lvl4pPr marL="0" marR="0" indent="13716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4pPr>
      <a:lvl5pPr marL="0" marR="0" indent="18288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5pPr>
      <a:lvl6pPr marL="0" marR="0" indent="22860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6pPr>
      <a:lvl7pPr marL="0" marR="0" indent="27432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7pPr>
      <a:lvl8pPr marL="0" marR="0" indent="32004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8pPr>
      <a:lvl9pPr marL="0" marR="0" indent="36576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9pPr>
    </p:bodyStyle>
    <p:otherStyle>
      <a:lvl1pPr marL="0" marR="0" indent="0" algn="ctr" defTabSz="734036"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a:defRPr>
      </a:lvl1pPr>
      <a:lvl2pPr marL="0" marR="0" indent="457200" algn="ctr" defTabSz="734036"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a:defRPr>
      </a:lvl2pPr>
      <a:lvl3pPr marL="0" marR="0" indent="914400" algn="ctr" defTabSz="734036"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a:defRPr>
      </a:lvl3pPr>
      <a:lvl4pPr marL="0" marR="0" indent="1371600" algn="ctr" defTabSz="734036"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a:defRPr>
      </a:lvl4pPr>
      <a:lvl5pPr marL="0" marR="0" indent="1828800" algn="ctr" defTabSz="734036"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a:defRPr>
      </a:lvl5pPr>
      <a:lvl6pPr marL="0" marR="0" indent="2286000" algn="ctr" defTabSz="734036"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a:defRPr>
      </a:lvl6pPr>
      <a:lvl7pPr marL="0" marR="0" indent="2743200" algn="ctr" defTabSz="734036"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a:defRPr>
      </a:lvl7pPr>
      <a:lvl8pPr marL="0" marR="0" indent="3200400" algn="ctr" defTabSz="734036"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a:defRPr>
      </a:lvl8pPr>
      <a:lvl9pPr marL="0" marR="0" indent="3657600" algn="ctr" defTabSz="734036"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438C92"/>
        </a:solidFill>
        <a:effectLst/>
      </p:bgPr>
    </p:bg>
    <p:spTree>
      <p:nvGrpSpPr>
        <p:cNvPr id="1" name=""/>
        <p:cNvGrpSpPr/>
        <p:nvPr/>
      </p:nvGrpSpPr>
      <p:grpSpPr>
        <a:xfrm>
          <a:off x="0" y="0"/>
          <a:ext cx="0" cy="0"/>
          <a:chOff x="0" y="0"/>
          <a:chExt cx="0" cy="0"/>
        </a:xfrm>
      </p:grpSpPr>
      <p:sp>
        <p:nvSpPr>
          <p:cNvPr id="8" name="Triangolo">
            <a:extLst>
              <a:ext uri="{FF2B5EF4-FFF2-40B4-BE49-F238E27FC236}">
                <a16:creationId xmlns:a16="http://schemas.microsoft.com/office/drawing/2014/main" id="{019A00DE-CE4F-1E42-8944-EEF505D6BBC1}"/>
              </a:ext>
            </a:extLst>
          </p:cNvPr>
          <p:cNvSpPr/>
          <p:nvPr userDrawn="1"/>
        </p:nvSpPr>
        <p:spPr>
          <a:xfrm rot="2335252">
            <a:off x="23051773" y="3919528"/>
            <a:ext cx="27233365" cy="2215336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ln w="1143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latin typeface="Raleway" panose="020B0503030101060003" pitchFamily="34" charset="77"/>
            </a:endParaRPr>
          </a:p>
        </p:txBody>
      </p:sp>
      <p:sp>
        <p:nvSpPr>
          <p:cNvPr id="9" name="10 Febbraio 2021">
            <a:extLst>
              <a:ext uri="{FF2B5EF4-FFF2-40B4-BE49-F238E27FC236}">
                <a16:creationId xmlns:a16="http://schemas.microsoft.com/office/drawing/2014/main" id="{E8615DE2-5972-174F-AC7E-A7654F8FBFB6}"/>
              </a:ext>
            </a:extLst>
          </p:cNvPr>
          <p:cNvSpPr txBox="1"/>
          <p:nvPr userDrawn="1"/>
        </p:nvSpPr>
        <p:spPr>
          <a:xfrm>
            <a:off x="19629831" y="709444"/>
            <a:ext cx="3938579" cy="6258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400" b="1">
                <a:solidFill>
                  <a:srgbClr val="000000"/>
                </a:solidFill>
                <a:latin typeface="Century Gothic"/>
                <a:ea typeface="Century Gothic"/>
                <a:cs typeface="Century Gothic"/>
                <a:sym typeface="Century Gothic"/>
              </a:defRPr>
            </a:lvl1pPr>
          </a:lstStyle>
          <a:p>
            <a:r>
              <a:rPr lang="it-IT">
                <a:solidFill>
                  <a:schemeClr val="bg1"/>
                </a:solidFill>
                <a:latin typeface="Raleway" panose="020B0503030101060003" pitchFamily="34" charset="77"/>
              </a:rPr>
              <a:t>13 settembre 2021</a:t>
            </a:r>
            <a:endParaRPr>
              <a:solidFill>
                <a:schemeClr val="bg1"/>
              </a:solidFill>
              <a:latin typeface="Raleway" panose="020B0503030101060003" pitchFamily="34" charset="77"/>
            </a:endParaRPr>
          </a:p>
        </p:txBody>
      </p:sp>
      <p:pic>
        <p:nvPicPr>
          <p:cNvPr id="11" name="Picture 10">
            <a:extLst>
              <a:ext uri="{FF2B5EF4-FFF2-40B4-BE49-F238E27FC236}">
                <a16:creationId xmlns:a16="http://schemas.microsoft.com/office/drawing/2014/main" id="{049DA482-CB9C-0043-8931-DB7431C250E0}"/>
              </a:ext>
            </a:extLst>
          </p:cNvPr>
          <p:cNvPicPr>
            <a:picLocks noChangeAspect="1"/>
          </p:cNvPicPr>
          <p:nvPr userDrawn="1"/>
        </p:nvPicPr>
        <p:blipFill>
          <a:blip r:embed="rId7"/>
          <a:stretch>
            <a:fillRect/>
          </a:stretch>
        </p:blipFill>
        <p:spPr>
          <a:xfrm>
            <a:off x="0" y="0"/>
            <a:ext cx="10363200" cy="1651000"/>
          </a:xfrm>
          <a:prstGeom prst="rect">
            <a:avLst/>
          </a:prstGeom>
        </p:spPr>
      </p:pic>
      <p:sp>
        <p:nvSpPr>
          <p:cNvPr id="12" name="Triangolo">
            <a:extLst>
              <a:ext uri="{FF2B5EF4-FFF2-40B4-BE49-F238E27FC236}">
                <a16:creationId xmlns:a16="http://schemas.microsoft.com/office/drawing/2014/main" id="{174C16F9-EAE4-AD47-8A8E-A6638B0894C3}"/>
              </a:ext>
            </a:extLst>
          </p:cNvPr>
          <p:cNvSpPr/>
          <p:nvPr userDrawn="1"/>
        </p:nvSpPr>
        <p:spPr>
          <a:xfrm rot="14216307">
            <a:off x="13731095" y="-14734282"/>
            <a:ext cx="27233365" cy="2215336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ln w="1143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latin typeface="Raleway" panose="020B0503030101060003" pitchFamily="34" charset="77"/>
            </a:endParaRPr>
          </a:p>
        </p:txBody>
      </p:sp>
      <p:pic>
        <p:nvPicPr>
          <p:cNvPr id="7" name="Picture 6">
            <a:extLst>
              <a:ext uri="{FF2B5EF4-FFF2-40B4-BE49-F238E27FC236}">
                <a16:creationId xmlns:a16="http://schemas.microsoft.com/office/drawing/2014/main" id="{125CB52D-3F3C-D14F-86E9-E740A66DAB69}"/>
              </a:ext>
            </a:extLst>
          </p:cNvPr>
          <p:cNvPicPr>
            <a:picLocks noChangeAspect="1"/>
          </p:cNvPicPr>
          <p:nvPr userDrawn="1"/>
        </p:nvPicPr>
        <p:blipFill>
          <a:blip r:embed="rId8"/>
          <a:stretch>
            <a:fillRect/>
          </a:stretch>
        </p:blipFill>
        <p:spPr>
          <a:xfrm>
            <a:off x="15265400" y="15951200"/>
            <a:ext cx="9118600" cy="1282700"/>
          </a:xfrm>
          <a:prstGeom prst="rect">
            <a:avLst/>
          </a:prstGeom>
        </p:spPr>
      </p:pic>
    </p:spTree>
    <p:extLst>
      <p:ext uri="{BB962C8B-B14F-4D97-AF65-F5344CB8AC3E}">
        <p14:creationId xmlns:p14="http://schemas.microsoft.com/office/powerpoint/2010/main" val="404434918"/>
      </p:ext>
    </p:extLst>
  </p:cSld>
  <p:clrMap bg1="lt1" tx1="dk1" bg2="lt2" tx2="dk2" accent1="accent1" accent2="accent2" accent3="accent3" accent4="accent4" accent5="accent5" accent6="accent6" hlink="hlink" folHlink="folHlink"/>
  <p:sldLayoutIdLst>
    <p:sldLayoutId id="2147483652" r:id="rId1"/>
    <p:sldLayoutId id="2147483655" r:id="rId2"/>
    <p:sldLayoutId id="2147483656" r:id="rId3"/>
    <p:sldLayoutId id="2147483657" r:id="rId4"/>
    <p:sldLayoutId id="2147483658"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10790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8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917549"/>
            <a:ext cx="21031200" cy="3331091"/>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Text Placeholder 2"/>
          <p:cNvSpPr>
            <a:spLocks noGrp="1"/>
          </p:cNvSpPr>
          <p:nvPr>
            <p:ph type="body" idx="1"/>
          </p:nvPr>
        </p:nvSpPr>
        <p:spPr>
          <a:xfrm>
            <a:off x="1676400" y="4587728"/>
            <a:ext cx="21031200" cy="1093475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a:off x="1676400" y="15973276"/>
            <a:ext cx="5486400" cy="917546"/>
          </a:xfrm>
          <a:prstGeom prst="rect">
            <a:avLst/>
          </a:prstGeom>
        </p:spPr>
        <p:txBody>
          <a:bodyPr vert="horz" lIns="91440" tIns="45720" rIns="91440" bIns="45720" rtlCol="0" anchor="ctr"/>
          <a:lstStyle>
            <a:lvl1pPr algn="l">
              <a:defRPr sz="3016">
                <a:solidFill>
                  <a:schemeClr val="tx1">
                    <a:tint val="75000"/>
                  </a:schemeClr>
                </a:solidFill>
              </a:defRPr>
            </a:lvl1pPr>
          </a:lstStyle>
          <a:p>
            <a:fld id="{7921C637-D65A-491F-B7B7-D8D7449A2A80}" type="datetime1">
              <a:rPr lang="it-IT" smtClean="0"/>
              <a:pPr/>
              <a:t>18/01/2023</a:t>
            </a:fld>
            <a:endParaRPr lang="en-US"/>
          </a:p>
        </p:txBody>
      </p:sp>
      <p:sp>
        <p:nvSpPr>
          <p:cNvPr id="5" name="Footer Placeholder 4"/>
          <p:cNvSpPr>
            <a:spLocks noGrp="1"/>
          </p:cNvSpPr>
          <p:nvPr>
            <p:ph type="ftr" sz="quarter" idx="3"/>
          </p:nvPr>
        </p:nvSpPr>
        <p:spPr>
          <a:xfrm>
            <a:off x="8077200" y="15973276"/>
            <a:ext cx="8229600" cy="917546"/>
          </a:xfrm>
          <a:prstGeom prst="rect">
            <a:avLst/>
          </a:prstGeom>
        </p:spPr>
        <p:txBody>
          <a:bodyPr vert="horz" lIns="91440" tIns="45720" rIns="91440" bIns="45720" rtlCol="0" anchor="ctr"/>
          <a:lstStyle>
            <a:lvl1pPr algn="ctr">
              <a:defRPr sz="301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1200" y="15973276"/>
            <a:ext cx="5486400" cy="917546"/>
          </a:xfrm>
          <a:prstGeom prst="rect">
            <a:avLst/>
          </a:prstGeom>
        </p:spPr>
        <p:txBody>
          <a:bodyPr vert="horz" lIns="91440" tIns="45720" rIns="91440" bIns="45720" rtlCol="0" anchor="ctr"/>
          <a:lstStyle>
            <a:lvl1pPr algn="r">
              <a:defRPr sz="3016">
                <a:solidFill>
                  <a:schemeClr val="tx1">
                    <a:tint val="75000"/>
                  </a:schemeClr>
                </a:solidFill>
              </a:defRPr>
            </a:lvl1pPr>
          </a:lstStyle>
          <a:p>
            <a:fld id="{48F63A3B-78C7-47BE-AE5E-E10140E04643}" type="slidenum">
              <a:rPr lang="en-US" dirty="0"/>
              <a:pPr/>
              <a:t>‹N›</a:t>
            </a:fld>
            <a:endParaRPr lang="en-US"/>
          </a:p>
        </p:txBody>
      </p:sp>
      <p:sp>
        <p:nvSpPr>
          <p:cNvPr id="7" name="Triangolo">
            <a:extLst>
              <a:ext uri="{FF2B5EF4-FFF2-40B4-BE49-F238E27FC236}">
                <a16:creationId xmlns:a16="http://schemas.microsoft.com/office/drawing/2014/main" id="{191555F6-768A-48D6-A117-38B1216B2716}"/>
              </a:ext>
            </a:extLst>
          </p:cNvPr>
          <p:cNvSpPr/>
          <p:nvPr userDrawn="1"/>
        </p:nvSpPr>
        <p:spPr>
          <a:xfrm rot="2335252">
            <a:off x="23051773" y="3919528"/>
            <a:ext cx="27233365" cy="2215336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ln w="1143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latin typeface="Raleway" panose="020B0503030101060003" pitchFamily="34" charset="77"/>
            </a:endParaRPr>
          </a:p>
        </p:txBody>
      </p:sp>
      <p:sp>
        <p:nvSpPr>
          <p:cNvPr id="8" name="10 Febbraio 2021">
            <a:extLst>
              <a:ext uri="{FF2B5EF4-FFF2-40B4-BE49-F238E27FC236}">
                <a16:creationId xmlns:a16="http://schemas.microsoft.com/office/drawing/2014/main" id="{267110BA-B8AD-40E3-A953-193366A05381}"/>
              </a:ext>
            </a:extLst>
          </p:cNvPr>
          <p:cNvSpPr txBox="1"/>
          <p:nvPr userDrawn="1"/>
        </p:nvSpPr>
        <p:spPr>
          <a:xfrm>
            <a:off x="19629831" y="709444"/>
            <a:ext cx="3938579" cy="62581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ctr">
            <a:spAutoFit/>
          </a:bodyPr>
          <a:lstStyle>
            <a:lvl1pPr algn="l">
              <a:defRPr sz="3400" b="1">
                <a:solidFill>
                  <a:srgbClr val="000000"/>
                </a:solidFill>
                <a:latin typeface="Century Gothic"/>
                <a:ea typeface="Century Gothic"/>
                <a:cs typeface="Century Gothic"/>
                <a:sym typeface="Century Gothic"/>
              </a:defRPr>
            </a:lvl1pPr>
          </a:lstStyle>
          <a:p>
            <a:r>
              <a:rPr lang="it-IT">
                <a:solidFill>
                  <a:schemeClr val="bg1"/>
                </a:solidFill>
                <a:latin typeface="Raleway" panose="020B0503030101060003" pitchFamily="34" charset="77"/>
              </a:rPr>
              <a:t>13 settembre 2021</a:t>
            </a:r>
            <a:endParaRPr>
              <a:solidFill>
                <a:schemeClr val="bg1"/>
              </a:solidFill>
              <a:latin typeface="Raleway" panose="020B0503030101060003" pitchFamily="34" charset="77"/>
            </a:endParaRPr>
          </a:p>
        </p:txBody>
      </p:sp>
      <p:pic>
        <p:nvPicPr>
          <p:cNvPr id="9" name="Picture 10">
            <a:extLst>
              <a:ext uri="{FF2B5EF4-FFF2-40B4-BE49-F238E27FC236}">
                <a16:creationId xmlns:a16="http://schemas.microsoft.com/office/drawing/2014/main" id="{3702E8AC-3037-4089-B305-0FFC8860191C}"/>
              </a:ext>
            </a:extLst>
          </p:cNvPr>
          <p:cNvPicPr>
            <a:picLocks noChangeAspect="1"/>
          </p:cNvPicPr>
          <p:nvPr userDrawn="1"/>
        </p:nvPicPr>
        <p:blipFill>
          <a:blip r:embed="rId14"/>
          <a:stretch>
            <a:fillRect/>
          </a:stretch>
        </p:blipFill>
        <p:spPr>
          <a:xfrm>
            <a:off x="0" y="0"/>
            <a:ext cx="10363200" cy="1651000"/>
          </a:xfrm>
          <a:prstGeom prst="rect">
            <a:avLst/>
          </a:prstGeom>
        </p:spPr>
      </p:pic>
      <p:sp>
        <p:nvSpPr>
          <p:cNvPr id="10" name="Triangolo">
            <a:extLst>
              <a:ext uri="{FF2B5EF4-FFF2-40B4-BE49-F238E27FC236}">
                <a16:creationId xmlns:a16="http://schemas.microsoft.com/office/drawing/2014/main" id="{C18EE01A-B64E-468F-BB65-328A60455EB7}"/>
              </a:ext>
            </a:extLst>
          </p:cNvPr>
          <p:cNvSpPr/>
          <p:nvPr userDrawn="1"/>
        </p:nvSpPr>
        <p:spPr>
          <a:xfrm rot="14216307">
            <a:off x="13731095" y="-14734282"/>
            <a:ext cx="27233365" cy="2215336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ln w="1143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latin typeface="Raleway" panose="020B0503030101060003" pitchFamily="34" charset="77"/>
            </a:endParaRPr>
          </a:p>
        </p:txBody>
      </p:sp>
      <p:pic>
        <p:nvPicPr>
          <p:cNvPr id="11" name="Picture 6">
            <a:extLst>
              <a:ext uri="{FF2B5EF4-FFF2-40B4-BE49-F238E27FC236}">
                <a16:creationId xmlns:a16="http://schemas.microsoft.com/office/drawing/2014/main" id="{5DD4F8F7-6B19-425F-AF31-50B7CDA98E04}"/>
              </a:ext>
            </a:extLst>
          </p:cNvPr>
          <p:cNvPicPr>
            <a:picLocks noChangeAspect="1"/>
          </p:cNvPicPr>
          <p:nvPr userDrawn="1"/>
        </p:nvPicPr>
        <p:blipFill>
          <a:blip r:embed="rId15"/>
          <a:stretch>
            <a:fillRect/>
          </a:stretch>
        </p:blipFill>
        <p:spPr>
          <a:xfrm>
            <a:off x="15265400" y="15951200"/>
            <a:ext cx="9118600" cy="1282700"/>
          </a:xfrm>
          <a:prstGeom prst="rect">
            <a:avLst/>
          </a:prstGeom>
        </p:spPr>
      </p:pic>
    </p:spTree>
    <p:extLst>
      <p:ext uri="{BB962C8B-B14F-4D97-AF65-F5344CB8AC3E}">
        <p14:creationId xmlns:p14="http://schemas.microsoft.com/office/powerpoint/2010/main" val="331429042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91" r:id="rId12"/>
  </p:sldLayoutIdLst>
  <p:hf hdr="0" ftr="0" dt="0"/>
  <p:txStyles>
    <p:titleStyle>
      <a:lvl1pPr algn="l" defTabSz="2297887" rtl="0" eaLnBrk="1" latinLnBrk="0" hangingPunct="1">
        <a:lnSpc>
          <a:spcPct val="90000"/>
        </a:lnSpc>
        <a:spcBef>
          <a:spcPct val="0"/>
        </a:spcBef>
        <a:buNone/>
        <a:defRPr sz="11057" kern="1200">
          <a:solidFill>
            <a:schemeClr val="tx1"/>
          </a:solidFill>
          <a:latin typeface="+mj-lt"/>
          <a:ea typeface="+mj-ea"/>
          <a:cs typeface="+mj-cs"/>
        </a:defRPr>
      </a:lvl1pPr>
    </p:titleStyle>
    <p:bodyStyle>
      <a:lvl1pPr marL="574472" indent="-574472" algn="l" defTabSz="2297887" rtl="0" eaLnBrk="1" latinLnBrk="0" hangingPunct="1">
        <a:lnSpc>
          <a:spcPct val="90000"/>
        </a:lnSpc>
        <a:spcBef>
          <a:spcPts val="2513"/>
        </a:spcBef>
        <a:buFont typeface="Arial" panose="020B0604020202020204" pitchFamily="34" charset="0"/>
        <a:buChar char="•"/>
        <a:defRPr sz="7036" kern="1200">
          <a:solidFill>
            <a:schemeClr val="tx1"/>
          </a:solidFill>
          <a:latin typeface="+mn-lt"/>
          <a:ea typeface="+mn-ea"/>
          <a:cs typeface="+mn-cs"/>
        </a:defRPr>
      </a:lvl1pPr>
      <a:lvl2pPr marL="1723415" indent="-574472" algn="l" defTabSz="2297887" rtl="0" eaLnBrk="1" latinLnBrk="0" hangingPunct="1">
        <a:lnSpc>
          <a:spcPct val="90000"/>
        </a:lnSpc>
        <a:spcBef>
          <a:spcPts val="1257"/>
        </a:spcBef>
        <a:buFont typeface="Arial" panose="020B0604020202020204" pitchFamily="34" charset="0"/>
        <a:buChar char="•"/>
        <a:defRPr sz="6031" kern="1200">
          <a:solidFill>
            <a:schemeClr val="tx1"/>
          </a:solidFill>
          <a:latin typeface="+mn-lt"/>
          <a:ea typeface="+mn-ea"/>
          <a:cs typeface="+mn-cs"/>
        </a:defRPr>
      </a:lvl2pPr>
      <a:lvl3pPr marL="2872359" indent="-574472" algn="l" defTabSz="2297887" rtl="0" eaLnBrk="1" latinLnBrk="0" hangingPunct="1">
        <a:lnSpc>
          <a:spcPct val="90000"/>
        </a:lnSpc>
        <a:spcBef>
          <a:spcPts val="1257"/>
        </a:spcBef>
        <a:buFont typeface="Arial" panose="020B0604020202020204" pitchFamily="34" charset="0"/>
        <a:buChar char="•"/>
        <a:defRPr sz="5026" kern="1200">
          <a:solidFill>
            <a:schemeClr val="tx1"/>
          </a:solidFill>
          <a:latin typeface="+mn-lt"/>
          <a:ea typeface="+mn-ea"/>
          <a:cs typeface="+mn-cs"/>
        </a:defRPr>
      </a:lvl3pPr>
      <a:lvl4pPr marL="4021303" indent="-574472" algn="l" defTabSz="2297887" rtl="0" eaLnBrk="1" latinLnBrk="0" hangingPunct="1">
        <a:lnSpc>
          <a:spcPct val="90000"/>
        </a:lnSpc>
        <a:spcBef>
          <a:spcPts val="1257"/>
        </a:spcBef>
        <a:buFont typeface="Arial" panose="020B0604020202020204" pitchFamily="34" charset="0"/>
        <a:buChar char="•"/>
        <a:defRPr sz="4523" kern="1200">
          <a:solidFill>
            <a:schemeClr val="tx1"/>
          </a:solidFill>
          <a:latin typeface="+mn-lt"/>
          <a:ea typeface="+mn-ea"/>
          <a:cs typeface="+mn-cs"/>
        </a:defRPr>
      </a:lvl4pPr>
      <a:lvl5pPr marL="5170246" indent="-574472" algn="l" defTabSz="2297887" rtl="0" eaLnBrk="1" latinLnBrk="0" hangingPunct="1">
        <a:lnSpc>
          <a:spcPct val="90000"/>
        </a:lnSpc>
        <a:spcBef>
          <a:spcPts val="1257"/>
        </a:spcBef>
        <a:buFont typeface="Arial" panose="020B0604020202020204" pitchFamily="34" charset="0"/>
        <a:buChar char="•"/>
        <a:defRPr sz="4523" kern="1200">
          <a:solidFill>
            <a:schemeClr val="tx1"/>
          </a:solidFill>
          <a:latin typeface="+mn-lt"/>
          <a:ea typeface="+mn-ea"/>
          <a:cs typeface="+mn-cs"/>
        </a:defRPr>
      </a:lvl5pPr>
      <a:lvl6pPr marL="6319190" indent="-574472" algn="l" defTabSz="2297887" rtl="0" eaLnBrk="1" latinLnBrk="0" hangingPunct="1">
        <a:lnSpc>
          <a:spcPct val="90000"/>
        </a:lnSpc>
        <a:spcBef>
          <a:spcPts val="1257"/>
        </a:spcBef>
        <a:buFont typeface="Arial" panose="020B0604020202020204" pitchFamily="34" charset="0"/>
        <a:buChar char="•"/>
        <a:defRPr sz="4523" kern="1200">
          <a:solidFill>
            <a:schemeClr val="tx1"/>
          </a:solidFill>
          <a:latin typeface="+mn-lt"/>
          <a:ea typeface="+mn-ea"/>
          <a:cs typeface="+mn-cs"/>
        </a:defRPr>
      </a:lvl6pPr>
      <a:lvl7pPr marL="7468133" indent="-574472" algn="l" defTabSz="2297887" rtl="0" eaLnBrk="1" latinLnBrk="0" hangingPunct="1">
        <a:lnSpc>
          <a:spcPct val="90000"/>
        </a:lnSpc>
        <a:spcBef>
          <a:spcPts val="1257"/>
        </a:spcBef>
        <a:buFont typeface="Arial" panose="020B0604020202020204" pitchFamily="34" charset="0"/>
        <a:buChar char="•"/>
        <a:defRPr sz="4523" kern="1200">
          <a:solidFill>
            <a:schemeClr val="tx1"/>
          </a:solidFill>
          <a:latin typeface="+mn-lt"/>
          <a:ea typeface="+mn-ea"/>
          <a:cs typeface="+mn-cs"/>
        </a:defRPr>
      </a:lvl7pPr>
      <a:lvl8pPr marL="8617077" indent="-574472" algn="l" defTabSz="2297887" rtl="0" eaLnBrk="1" latinLnBrk="0" hangingPunct="1">
        <a:lnSpc>
          <a:spcPct val="90000"/>
        </a:lnSpc>
        <a:spcBef>
          <a:spcPts val="1257"/>
        </a:spcBef>
        <a:buFont typeface="Arial" panose="020B0604020202020204" pitchFamily="34" charset="0"/>
        <a:buChar char="•"/>
        <a:defRPr sz="4523" kern="1200">
          <a:solidFill>
            <a:schemeClr val="tx1"/>
          </a:solidFill>
          <a:latin typeface="+mn-lt"/>
          <a:ea typeface="+mn-ea"/>
          <a:cs typeface="+mn-cs"/>
        </a:defRPr>
      </a:lvl8pPr>
      <a:lvl9pPr marL="9766021" indent="-574472" algn="l" defTabSz="2297887" rtl="0" eaLnBrk="1" latinLnBrk="0" hangingPunct="1">
        <a:lnSpc>
          <a:spcPct val="90000"/>
        </a:lnSpc>
        <a:spcBef>
          <a:spcPts val="1257"/>
        </a:spcBef>
        <a:buFont typeface="Arial" panose="020B0604020202020204" pitchFamily="34" charset="0"/>
        <a:buChar char="•"/>
        <a:defRPr sz="4523" kern="1200">
          <a:solidFill>
            <a:schemeClr val="tx1"/>
          </a:solidFill>
          <a:latin typeface="+mn-lt"/>
          <a:ea typeface="+mn-ea"/>
          <a:cs typeface="+mn-cs"/>
        </a:defRPr>
      </a:lvl9pPr>
    </p:bodyStyle>
    <p:otherStyle>
      <a:defPPr>
        <a:defRPr lang="en-US"/>
      </a:defPPr>
      <a:lvl1pPr marL="0" algn="l" defTabSz="2297887" rtl="0" eaLnBrk="1" latinLnBrk="0" hangingPunct="1">
        <a:defRPr sz="4523" kern="1200">
          <a:solidFill>
            <a:schemeClr val="tx1"/>
          </a:solidFill>
          <a:latin typeface="+mn-lt"/>
          <a:ea typeface="+mn-ea"/>
          <a:cs typeface="+mn-cs"/>
        </a:defRPr>
      </a:lvl1pPr>
      <a:lvl2pPr marL="1148944" algn="l" defTabSz="2297887" rtl="0" eaLnBrk="1" latinLnBrk="0" hangingPunct="1">
        <a:defRPr sz="4523" kern="1200">
          <a:solidFill>
            <a:schemeClr val="tx1"/>
          </a:solidFill>
          <a:latin typeface="+mn-lt"/>
          <a:ea typeface="+mn-ea"/>
          <a:cs typeface="+mn-cs"/>
        </a:defRPr>
      </a:lvl2pPr>
      <a:lvl3pPr marL="2297887" algn="l" defTabSz="2297887" rtl="0" eaLnBrk="1" latinLnBrk="0" hangingPunct="1">
        <a:defRPr sz="4523" kern="1200">
          <a:solidFill>
            <a:schemeClr val="tx1"/>
          </a:solidFill>
          <a:latin typeface="+mn-lt"/>
          <a:ea typeface="+mn-ea"/>
          <a:cs typeface="+mn-cs"/>
        </a:defRPr>
      </a:lvl3pPr>
      <a:lvl4pPr marL="3446831" algn="l" defTabSz="2297887" rtl="0" eaLnBrk="1" latinLnBrk="0" hangingPunct="1">
        <a:defRPr sz="4523" kern="1200">
          <a:solidFill>
            <a:schemeClr val="tx1"/>
          </a:solidFill>
          <a:latin typeface="+mn-lt"/>
          <a:ea typeface="+mn-ea"/>
          <a:cs typeface="+mn-cs"/>
        </a:defRPr>
      </a:lvl4pPr>
      <a:lvl5pPr marL="4595774" algn="l" defTabSz="2297887" rtl="0" eaLnBrk="1" latinLnBrk="0" hangingPunct="1">
        <a:defRPr sz="4523" kern="1200">
          <a:solidFill>
            <a:schemeClr val="tx1"/>
          </a:solidFill>
          <a:latin typeface="+mn-lt"/>
          <a:ea typeface="+mn-ea"/>
          <a:cs typeface="+mn-cs"/>
        </a:defRPr>
      </a:lvl5pPr>
      <a:lvl6pPr marL="5744718" algn="l" defTabSz="2297887" rtl="0" eaLnBrk="1" latinLnBrk="0" hangingPunct="1">
        <a:defRPr sz="4523" kern="1200">
          <a:solidFill>
            <a:schemeClr val="tx1"/>
          </a:solidFill>
          <a:latin typeface="+mn-lt"/>
          <a:ea typeface="+mn-ea"/>
          <a:cs typeface="+mn-cs"/>
        </a:defRPr>
      </a:lvl6pPr>
      <a:lvl7pPr marL="6893662" algn="l" defTabSz="2297887" rtl="0" eaLnBrk="1" latinLnBrk="0" hangingPunct="1">
        <a:defRPr sz="4523" kern="1200">
          <a:solidFill>
            <a:schemeClr val="tx1"/>
          </a:solidFill>
          <a:latin typeface="+mn-lt"/>
          <a:ea typeface="+mn-ea"/>
          <a:cs typeface="+mn-cs"/>
        </a:defRPr>
      </a:lvl7pPr>
      <a:lvl8pPr marL="8042605" algn="l" defTabSz="2297887" rtl="0" eaLnBrk="1" latinLnBrk="0" hangingPunct="1">
        <a:defRPr sz="4523" kern="1200">
          <a:solidFill>
            <a:schemeClr val="tx1"/>
          </a:solidFill>
          <a:latin typeface="+mn-lt"/>
          <a:ea typeface="+mn-ea"/>
          <a:cs typeface="+mn-cs"/>
        </a:defRPr>
      </a:lvl8pPr>
      <a:lvl9pPr marL="9191549" algn="l" defTabSz="2297887" rtl="0" eaLnBrk="1" latinLnBrk="0" hangingPunct="1">
        <a:defRPr sz="452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Layout" Target="../slideLayouts/slideLayout2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7CE98B-F363-3041-9D51-4B23113048A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24383999" cy="17233900"/>
          </a:xfrm>
          <a:prstGeom prst="rect">
            <a:avLst/>
          </a:prstGeom>
        </p:spPr>
      </p:pic>
      <p:sp>
        <p:nvSpPr>
          <p:cNvPr id="9" name="Rectangle 8">
            <a:extLst>
              <a:ext uri="{FF2B5EF4-FFF2-40B4-BE49-F238E27FC236}">
                <a16:creationId xmlns:a16="http://schemas.microsoft.com/office/drawing/2014/main" id="{B56C1B48-039F-9F4C-AB3D-C2D926E3C83B}"/>
              </a:ext>
            </a:extLst>
          </p:cNvPr>
          <p:cNvSpPr/>
          <p:nvPr/>
        </p:nvSpPr>
        <p:spPr>
          <a:xfrm>
            <a:off x="-10887" y="0"/>
            <a:ext cx="24383998" cy="172339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riangolo">
            <a:extLst>
              <a:ext uri="{FF2B5EF4-FFF2-40B4-BE49-F238E27FC236}">
                <a16:creationId xmlns:a16="http://schemas.microsoft.com/office/drawing/2014/main" id="{EAF8888C-41D8-C846-93BA-F5C7D3A9DE05}"/>
              </a:ext>
            </a:extLst>
          </p:cNvPr>
          <p:cNvSpPr/>
          <p:nvPr/>
        </p:nvSpPr>
        <p:spPr>
          <a:xfrm rot="2335252">
            <a:off x="23051773" y="3919528"/>
            <a:ext cx="27233365" cy="2215336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ln w="1143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latin typeface="Raleway" panose="020B0503030101060003" pitchFamily="34" charset="77"/>
            </a:endParaRPr>
          </a:p>
        </p:txBody>
      </p:sp>
      <p:sp>
        <p:nvSpPr>
          <p:cNvPr id="6" name="Triangolo">
            <a:extLst>
              <a:ext uri="{FF2B5EF4-FFF2-40B4-BE49-F238E27FC236}">
                <a16:creationId xmlns:a16="http://schemas.microsoft.com/office/drawing/2014/main" id="{6F255DC5-52A8-6341-B86E-08EE951ED9B9}"/>
              </a:ext>
            </a:extLst>
          </p:cNvPr>
          <p:cNvSpPr/>
          <p:nvPr/>
        </p:nvSpPr>
        <p:spPr>
          <a:xfrm rot="14216307">
            <a:off x="13731095" y="-14734282"/>
            <a:ext cx="27233365" cy="2215336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ln w="1143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latin typeface="Raleway" panose="020B0503030101060003" pitchFamily="34" charset="77"/>
            </a:endParaRPr>
          </a:p>
        </p:txBody>
      </p:sp>
      <p:sp>
        <p:nvSpPr>
          <p:cNvPr id="10" name="In Emilia-Romagna il futuro…">
            <a:extLst>
              <a:ext uri="{FF2B5EF4-FFF2-40B4-BE49-F238E27FC236}">
                <a16:creationId xmlns:a16="http://schemas.microsoft.com/office/drawing/2014/main" id="{57015163-0E62-224B-B6BB-4599A624371C}"/>
              </a:ext>
            </a:extLst>
          </p:cNvPr>
          <p:cNvSpPr txBox="1"/>
          <p:nvPr/>
        </p:nvSpPr>
        <p:spPr>
          <a:xfrm>
            <a:off x="895654" y="12688618"/>
            <a:ext cx="18968897"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a:defRPr sz="5600" b="1">
                <a:solidFill>
                  <a:srgbClr val="000000"/>
                </a:solidFill>
                <a:latin typeface="Century Gothic"/>
                <a:ea typeface="Century Gothic"/>
                <a:cs typeface="Century Gothic"/>
                <a:sym typeface="Century Gothic"/>
              </a:defRPr>
            </a:pPr>
            <a:r>
              <a:rPr lang="it-IT" sz="7200">
                <a:solidFill>
                  <a:schemeClr val="bg1"/>
                </a:solidFill>
                <a:highlight>
                  <a:srgbClr val="43A87D"/>
                </a:highlight>
                <a:latin typeface="Raleway" panose="020B0503030101060003" pitchFamily="34" charset="77"/>
              </a:rPr>
              <a:t>Base dati e metodologia di monitoraggio</a:t>
            </a:r>
            <a:endParaRPr sz="7200">
              <a:solidFill>
                <a:schemeClr val="bg1"/>
              </a:solidFill>
              <a:highlight>
                <a:srgbClr val="43A87D"/>
              </a:highlight>
              <a:latin typeface="Raleway" panose="020B0503030101060003" pitchFamily="34" charset="77"/>
            </a:endParaRPr>
          </a:p>
        </p:txBody>
      </p:sp>
      <p:sp>
        <p:nvSpPr>
          <p:cNvPr id="11" name="In Emilia-Romagna il futuro…">
            <a:extLst>
              <a:ext uri="{FF2B5EF4-FFF2-40B4-BE49-F238E27FC236}">
                <a16:creationId xmlns:a16="http://schemas.microsoft.com/office/drawing/2014/main" id="{C71141C2-26D1-C245-AA17-8C39A70386E7}"/>
              </a:ext>
            </a:extLst>
          </p:cNvPr>
          <p:cNvSpPr txBox="1"/>
          <p:nvPr/>
        </p:nvSpPr>
        <p:spPr>
          <a:xfrm>
            <a:off x="895654" y="3348306"/>
            <a:ext cx="9111945"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a:defRPr sz="5600" b="1">
                <a:solidFill>
                  <a:srgbClr val="000000"/>
                </a:solidFill>
                <a:latin typeface="Century Gothic"/>
                <a:ea typeface="Century Gothic"/>
                <a:cs typeface="Century Gothic"/>
                <a:sym typeface="Century Gothic"/>
              </a:defRPr>
            </a:pPr>
            <a:r>
              <a:rPr lang="it-IT" sz="7200">
                <a:solidFill>
                  <a:schemeClr val="bg1"/>
                </a:solidFill>
                <a:highlight>
                  <a:srgbClr val="43A87D"/>
                </a:highlight>
                <a:latin typeface="Raleway" panose="020B0503030101060003" pitchFamily="34" charset="77"/>
              </a:rPr>
              <a:t>18 gennaio 2023</a:t>
            </a:r>
            <a:endParaRPr sz="7200">
              <a:solidFill>
                <a:schemeClr val="bg1"/>
              </a:solidFill>
              <a:highlight>
                <a:srgbClr val="43A87D"/>
              </a:highlight>
              <a:latin typeface="Raleway" panose="020B0503030101060003" pitchFamily="34" charset="77"/>
            </a:endParaRPr>
          </a:p>
        </p:txBody>
      </p:sp>
      <p:sp>
        <p:nvSpPr>
          <p:cNvPr id="12" name="In Emilia-Romagna il futuro…">
            <a:extLst>
              <a:ext uri="{FF2B5EF4-FFF2-40B4-BE49-F238E27FC236}">
                <a16:creationId xmlns:a16="http://schemas.microsoft.com/office/drawing/2014/main" id="{395F17FA-373C-3241-BD53-36CA217B6E50}"/>
              </a:ext>
            </a:extLst>
          </p:cNvPr>
          <p:cNvSpPr txBox="1"/>
          <p:nvPr/>
        </p:nvSpPr>
        <p:spPr>
          <a:xfrm>
            <a:off x="895654" y="6676468"/>
            <a:ext cx="21126146" cy="24109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a:defRPr sz="5600" b="1">
                <a:solidFill>
                  <a:srgbClr val="000000"/>
                </a:solidFill>
                <a:latin typeface="Century Gothic"/>
                <a:ea typeface="Century Gothic"/>
                <a:cs typeface="Century Gothic"/>
                <a:sym typeface="Century Gothic"/>
              </a:defRPr>
            </a:pPr>
            <a:r>
              <a:rPr lang="it-IT" sz="15000">
                <a:solidFill>
                  <a:schemeClr val="bg1"/>
                </a:solidFill>
                <a:highlight>
                  <a:srgbClr val="43A87D"/>
                </a:highlight>
                <a:latin typeface="Raleway" panose="020B0503030101060003" pitchFamily="34" charset="77"/>
              </a:rPr>
              <a:t>PRRB 2022-2027</a:t>
            </a:r>
          </a:p>
        </p:txBody>
      </p:sp>
      <p:pic>
        <p:nvPicPr>
          <p:cNvPr id="14" name="Picture 13">
            <a:extLst>
              <a:ext uri="{FF2B5EF4-FFF2-40B4-BE49-F238E27FC236}">
                <a16:creationId xmlns:a16="http://schemas.microsoft.com/office/drawing/2014/main" id="{E8C6231B-99BE-0844-87DD-FA3E2068ECE2}"/>
              </a:ext>
            </a:extLst>
          </p:cNvPr>
          <p:cNvPicPr>
            <a:picLocks noChangeAspect="1"/>
          </p:cNvPicPr>
          <p:nvPr/>
        </p:nvPicPr>
        <p:blipFill>
          <a:blip r:embed="rId3"/>
          <a:stretch>
            <a:fillRect/>
          </a:stretch>
        </p:blipFill>
        <p:spPr>
          <a:xfrm>
            <a:off x="15265400" y="15951200"/>
            <a:ext cx="9118600" cy="1282700"/>
          </a:xfrm>
          <a:prstGeom prst="rect">
            <a:avLst/>
          </a:prstGeom>
        </p:spPr>
      </p:pic>
      <p:pic>
        <p:nvPicPr>
          <p:cNvPr id="13" name="Picture 4">
            <a:extLst>
              <a:ext uri="{FF2B5EF4-FFF2-40B4-BE49-F238E27FC236}">
                <a16:creationId xmlns:a16="http://schemas.microsoft.com/office/drawing/2014/main" id="{4A63E9C6-36AF-2246-98BF-0CAE2575FA6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10363200" cy="1651000"/>
          </a:xfrm>
          <a:prstGeom prst="rect">
            <a:avLst/>
          </a:prstGeom>
        </p:spPr>
      </p:pic>
    </p:spTree>
    <p:extLst>
      <p:ext uri="{BB962C8B-B14F-4D97-AF65-F5344CB8AC3E}">
        <p14:creationId xmlns:p14="http://schemas.microsoft.com/office/powerpoint/2010/main" val="4094686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05CC9D8A-D146-5088-477A-246FB527F4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2905" y="4490782"/>
            <a:ext cx="8953419" cy="12664757"/>
          </a:xfrm>
          <a:prstGeom prst="rect">
            <a:avLst/>
          </a:prstGeom>
        </p:spPr>
      </p:pic>
      <p:sp>
        <p:nvSpPr>
          <p:cNvPr id="3" name="Segnaposto numero diapositiva 2">
            <a:extLst>
              <a:ext uri="{FF2B5EF4-FFF2-40B4-BE49-F238E27FC236}">
                <a16:creationId xmlns:a16="http://schemas.microsoft.com/office/drawing/2014/main" id="{AE568533-AF78-4669-A0E9-5AB2CAAD51F1}"/>
              </a:ext>
            </a:extLst>
          </p:cNvPr>
          <p:cNvSpPr>
            <a:spLocks noGrp="1"/>
          </p:cNvSpPr>
          <p:nvPr>
            <p:ph type="sldNum" sz="quarter" idx="12"/>
          </p:nvPr>
        </p:nvSpPr>
        <p:spPr/>
        <p:txBody>
          <a:bodyPr/>
          <a:lstStyle/>
          <a:p>
            <a:pPr marL="0" marR="0" lvl="0" indent="0" algn="r" defTabSz="3063727" rtl="0" eaLnBrk="1" fontAlgn="auto" latinLnBrk="0" hangingPunct="0">
              <a:lnSpc>
                <a:spcPct val="100000"/>
              </a:lnSpc>
              <a:spcBef>
                <a:spcPts val="0"/>
              </a:spcBef>
              <a:spcAft>
                <a:spcPts val="0"/>
              </a:spcAft>
              <a:buClrTx/>
              <a:buSzTx/>
              <a:buFontTx/>
              <a:buNone/>
              <a:tabLst/>
              <a:defRPr/>
            </a:pPr>
            <a:fld id="{AA8005B8-B5FF-4863-B9C4-0FBE131FE3CF}" type="slidenum">
              <a:rPr kumimoji="0" lang="it-IT" sz="3016" b="0" i="0" u="none" strike="noStrike" kern="0" cap="none" spc="0" normalizeH="0" baseline="0" noProof="0" smtClean="0">
                <a:ln>
                  <a:noFill/>
                </a:ln>
                <a:solidFill>
                  <a:prstClr val="black">
                    <a:tint val="75000"/>
                  </a:prstClr>
                </a:solidFill>
                <a:effectLst/>
                <a:uLnTx/>
                <a:uFillTx/>
                <a:latin typeface="Calibri" panose="020F0502020204030204"/>
                <a:ea typeface="+mn-ea"/>
                <a:cs typeface="+mn-cs"/>
                <a:sym typeface="Helvetica Neue"/>
              </a:rPr>
              <a:pPr marL="0" marR="0" lvl="0" indent="0" algn="r" defTabSz="3063727" rtl="0" eaLnBrk="1" fontAlgn="auto" latinLnBrk="0" hangingPunct="0">
                <a:lnSpc>
                  <a:spcPct val="100000"/>
                </a:lnSpc>
                <a:spcBef>
                  <a:spcPts val="0"/>
                </a:spcBef>
                <a:spcAft>
                  <a:spcPts val="0"/>
                </a:spcAft>
                <a:buClrTx/>
                <a:buSzTx/>
                <a:buFontTx/>
                <a:buNone/>
                <a:tabLst/>
                <a:defRPr/>
              </a:pPr>
              <a:t>10</a:t>
            </a:fld>
            <a:endParaRPr kumimoji="0" lang="it-IT" sz="3016" b="0" i="0" u="none" strike="noStrike" kern="0" cap="none" spc="0" normalizeH="0" baseline="0" noProof="0">
              <a:ln>
                <a:noFill/>
              </a:ln>
              <a:solidFill>
                <a:prstClr val="black">
                  <a:tint val="75000"/>
                </a:prstClr>
              </a:solidFill>
              <a:effectLst/>
              <a:uLnTx/>
              <a:uFillTx/>
              <a:latin typeface="Calibri" panose="020F0502020204030204"/>
              <a:ea typeface="+mn-ea"/>
              <a:cs typeface="+mn-cs"/>
              <a:sym typeface="Helvetica Neue"/>
            </a:endParaRPr>
          </a:p>
        </p:txBody>
      </p:sp>
      <p:sp>
        <p:nvSpPr>
          <p:cNvPr id="9" name="Titolo 1">
            <a:extLst>
              <a:ext uri="{FF2B5EF4-FFF2-40B4-BE49-F238E27FC236}">
                <a16:creationId xmlns:a16="http://schemas.microsoft.com/office/drawing/2014/main" id="{0D3DA436-34DF-0E44-3096-D95AD5B88337}"/>
              </a:ext>
            </a:extLst>
          </p:cNvPr>
          <p:cNvSpPr txBox="1">
            <a:spLocks/>
          </p:cNvSpPr>
          <p:nvPr/>
        </p:nvSpPr>
        <p:spPr>
          <a:xfrm>
            <a:off x="762000" y="2339676"/>
            <a:ext cx="21945600" cy="2898398"/>
          </a:xfrm>
          <a:prstGeom prst="rect">
            <a:avLst/>
          </a:prstGeom>
        </p:spPr>
        <p:txBody>
          <a:bodyPr vert="horz" lIns="91440" tIns="45720" rIns="91440" bIns="45720" rtlCol="0" anchor="ctr">
            <a:normAutofit/>
          </a:bodyPr>
          <a:lstStyle>
            <a:lvl1pPr algn="l" defTabSz="2297887" rtl="0" eaLnBrk="1" latinLnBrk="0" hangingPunct="1">
              <a:lnSpc>
                <a:spcPct val="90000"/>
              </a:lnSpc>
              <a:spcBef>
                <a:spcPct val="0"/>
              </a:spcBef>
              <a:buNone/>
              <a:defRPr sz="11057" kern="1200">
                <a:solidFill>
                  <a:schemeClr val="tx1"/>
                </a:solidFill>
                <a:latin typeface="+mj-lt"/>
                <a:ea typeface="+mj-ea"/>
                <a:cs typeface="+mj-cs"/>
              </a:defRPr>
            </a:lvl1pPr>
          </a:lstStyle>
          <a:p>
            <a:pPr algn="ctr"/>
            <a:r>
              <a:rPr lang="it-IT" sz="9600" b="1">
                <a:solidFill>
                  <a:schemeClr val="bg1"/>
                </a:solidFill>
                <a:highlight>
                  <a:srgbClr val="43A87D"/>
                </a:highlight>
                <a:latin typeface="Raleway" pitchFamily="2" charset="0"/>
                <a:cs typeface="Calibri Light"/>
              </a:rPr>
              <a:t>Rapporto sulla gestione dei rifiuti</a:t>
            </a:r>
          </a:p>
        </p:txBody>
      </p:sp>
      <p:pic>
        <p:nvPicPr>
          <p:cNvPr id="7" name="Immagine 6">
            <a:extLst>
              <a:ext uri="{FF2B5EF4-FFF2-40B4-BE49-F238E27FC236}">
                <a16:creationId xmlns:a16="http://schemas.microsoft.com/office/drawing/2014/main" id="{6B87DD58-E719-BD03-F33D-1ACC593BA6C7}"/>
              </a:ext>
            </a:extLst>
          </p:cNvPr>
          <p:cNvPicPr>
            <a:picLocks noChangeAspect="1"/>
          </p:cNvPicPr>
          <p:nvPr/>
        </p:nvPicPr>
        <p:blipFill>
          <a:blip r:embed="rId3"/>
          <a:stretch>
            <a:fillRect/>
          </a:stretch>
        </p:blipFill>
        <p:spPr>
          <a:xfrm>
            <a:off x="12553126" y="5636624"/>
            <a:ext cx="4667901" cy="1028844"/>
          </a:xfrm>
          <a:prstGeom prst="rect">
            <a:avLst/>
          </a:prstGeom>
        </p:spPr>
      </p:pic>
      <p:pic>
        <p:nvPicPr>
          <p:cNvPr id="12" name="Immagine 11">
            <a:extLst>
              <a:ext uri="{FF2B5EF4-FFF2-40B4-BE49-F238E27FC236}">
                <a16:creationId xmlns:a16="http://schemas.microsoft.com/office/drawing/2014/main" id="{E8A5399E-DA67-3DA3-B6D2-C9C88AAC2CAC}"/>
              </a:ext>
            </a:extLst>
          </p:cNvPr>
          <p:cNvPicPr>
            <a:picLocks noChangeAspect="1"/>
          </p:cNvPicPr>
          <p:nvPr/>
        </p:nvPicPr>
        <p:blipFill>
          <a:blip r:embed="rId4"/>
          <a:stretch>
            <a:fillRect/>
          </a:stretch>
        </p:blipFill>
        <p:spPr>
          <a:xfrm>
            <a:off x="12767221" y="6897448"/>
            <a:ext cx="4429743" cy="933580"/>
          </a:xfrm>
          <a:prstGeom prst="rect">
            <a:avLst/>
          </a:prstGeom>
        </p:spPr>
      </p:pic>
      <p:pic>
        <p:nvPicPr>
          <p:cNvPr id="14" name="Immagine 13">
            <a:extLst>
              <a:ext uri="{FF2B5EF4-FFF2-40B4-BE49-F238E27FC236}">
                <a16:creationId xmlns:a16="http://schemas.microsoft.com/office/drawing/2014/main" id="{E602A02E-8649-1D63-5B8E-FBE7F5317C95}"/>
              </a:ext>
            </a:extLst>
          </p:cNvPr>
          <p:cNvPicPr>
            <a:picLocks noChangeAspect="1"/>
          </p:cNvPicPr>
          <p:nvPr/>
        </p:nvPicPr>
        <p:blipFill>
          <a:blip r:embed="rId5"/>
          <a:stretch>
            <a:fillRect/>
          </a:stretch>
        </p:blipFill>
        <p:spPr>
          <a:xfrm>
            <a:off x="12722577" y="7831028"/>
            <a:ext cx="4610743" cy="1086002"/>
          </a:xfrm>
          <a:prstGeom prst="rect">
            <a:avLst/>
          </a:prstGeom>
        </p:spPr>
      </p:pic>
      <p:pic>
        <p:nvPicPr>
          <p:cNvPr id="16" name="Immagine 15">
            <a:extLst>
              <a:ext uri="{FF2B5EF4-FFF2-40B4-BE49-F238E27FC236}">
                <a16:creationId xmlns:a16="http://schemas.microsoft.com/office/drawing/2014/main" id="{DADC4FC1-5CDC-8618-E1FE-C7C81D9B99FD}"/>
              </a:ext>
            </a:extLst>
          </p:cNvPr>
          <p:cNvPicPr>
            <a:picLocks noChangeAspect="1"/>
          </p:cNvPicPr>
          <p:nvPr/>
        </p:nvPicPr>
        <p:blipFill>
          <a:blip r:embed="rId6"/>
          <a:stretch>
            <a:fillRect/>
          </a:stretch>
        </p:blipFill>
        <p:spPr>
          <a:xfrm>
            <a:off x="12714556" y="8831122"/>
            <a:ext cx="4677428" cy="1190791"/>
          </a:xfrm>
          <a:prstGeom prst="rect">
            <a:avLst/>
          </a:prstGeom>
        </p:spPr>
      </p:pic>
      <p:sp>
        <p:nvSpPr>
          <p:cNvPr id="2" name="CasellaDiTesto 1">
            <a:extLst>
              <a:ext uri="{FF2B5EF4-FFF2-40B4-BE49-F238E27FC236}">
                <a16:creationId xmlns:a16="http://schemas.microsoft.com/office/drawing/2014/main" id="{826395F7-97BD-8C2B-595F-42B8945306AB}"/>
              </a:ext>
            </a:extLst>
          </p:cNvPr>
          <p:cNvSpPr txBox="1"/>
          <p:nvPr/>
        </p:nvSpPr>
        <p:spPr>
          <a:xfrm>
            <a:off x="12812555" y="10793973"/>
            <a:ext cx="9158857" cy="5179303"/>
          </a:xfrm>
          <a:prstGeom prst="rect">
            <a:avLst/>
          </a:prstGeom>
          <a:solidFill>
            <a:srgbClr val="FFFFFF"/>
          </a:solidFill>
        </p:spPr>
        <p:txBody>
          <a:bodyPr wrap="square">
            <a:spAutoFit/>
          </a:bodyPr>
          <a:lstStyle/>
          <a:p>
            <a:pPr algn="just">
              <a:lnSpc>
                <a:spcPct val="107000"/>
              </a:lnSpc>
              <a:spcAft>
                <a:spcPts val="800"/>
              </a:spcAft>
            </a:pPr>
            <a:r>
              <a:rPr lang="it-IT" sz="3200" dirty="0">
                <a:solidFill>
                  <a:srgbClr val="000000"/>
                </a:solidFill>
                <a:latin typeface="Raleway" pitchFamily="2" charset="0"/>
                <a:ea typeface="Calibri" panose="020F0502020204030204" pitchFamily="34" charset="0"/>
                <a:cs typeface="Calibri" panose="020F0502020204030204" pitchFamily="34" charset="0"/>
              </a:rPr>
              <a:t>L’elaborazione de</a:t>
            </a:r>
            <a:r>
              <a:rPr lang="it-IT" sz="3200" dirty="0">
                <a:solidFill>
                  <a:srgbClr val="000000"/>
                </a:solidFill>
                <a:effectLst/>
                <a:latin typeface="Raleway" pitchFamily="2" charset="0"/>
                <a:ea typeface="Calibri" panose="020F0502020204030204" pitchFamily="34" charset="0"/>
                <a:cs typeface="Calibri" panose="020F0502020204030204" pitchFamily="34" charset="0"/>
              </a:rPr>
              <a:t>l </a:t>
            </a:r>
            <a:r>
              <a:rPr lang="it-IT" sz="3200" b="1" dirty="0">
                <a:solidFill>
                  <a:srgbClr val="000000"/>
                </a:solidFill>
                <a:effectLst/>
                <a:latin typeface="Raleway" pitchFamily="2" charset="0"/>
                <a:ea typeface="Calibri" panose="020F0502020204030204" pitchFamily="34" charset="0"/>
                <a:cs typeface="Calibri" panose="020F0502020204030204" pitchFamily="34" charset="0"/>
              </a:rPr>
              <a:t>report 2022</a:t>
            </a:r>
            <a:r>
              <a:rPr lang="it-IT" sz="3200" dirty="0">
                <a:solidFill>
                  <a:srgbClr val="000000"/>
                </a:solidFill>
                <a:effectLst/>
                <a:latin typeface="Raleway" pitchFamily="2" charset="0"/>
                <a:ea typeface="Calibri" panose="020F0502020204030204" pitchFamily="34" charset="0"/>
                <a:cs typeface="Calibri" panose="020F0502020204030204" pitchFamily="34" charset="0"/>
              </a:rPr>
              <a:t>,</a:t>
            </a:r>
            <a:r>
              <a:rPr lang="it-IT" sz="3200" b="1" dirty="0">
                <a:solidFill>
                  <a:srgbClr val="000000"/>
                </a:solidFill>
                <a:effectLst/>
                <a:latin typeface="Raleway" pitchFamily="2" charset="0"/>
                <a:ea typeface="Calibri" panose="020F0502020204030204" pitchFamily="34" charset="0"/>
                <a:cs typeface="Calibri" panose="020F0502020204030204" pitchFamily="34" charset="0"/>
              </a:rPr>
              <a:t> </a:t>
            </a:r>
            <a:r>
              <a:rPr lang="it-IT" sz="3200" dirty="0">
                <a:solidFill>
                  <a:srgbClr val="000000"/>
                </a:solidFill>
                <a:effectLst/>
                <a:latin typeface="Raleway" pitchFamily="2" charset="0"/>
                <a:ea typeface="Calibri" panose="020F0502020204030204" pitchFamily="34" charset="0"/>
                <a:cs typeface="Calibri" panose="020F0502020204030204" pitchFamily="34" charset="0"/>
              </a:rPr>
              <a:t>relativo ai dati 2021 per i rifiuti urbani e 2020 per i rifiuti speciali, è in fase conclusiva.</a:t>
            </a:r>
          </a:p>
          <a:p>
            <a:pPr algn="just">
              <a:lnSpc>
                <a:spcPct val="107000"/>
              </a:lnSpc>
              <a:spcAft>
                <a:spcPts val="800"/>
              </a:spcAft>
            </a:pPr>
            <a:endParaRPr lang="it-IT" sz="1050" dirty="0">
              <a:solidFill>
                <a:srgbClr val="000000"/>
              </a:solidFill>
              <a:effectLst/>
              <a:latin typeface="Raleway" pitchFamily="2" charset="0"/>
              <a:ea typeface="Calibri" panose="020F0502020204030204" pitchFamily="34" charset="0"/>
              <a:cs typeface="Calibri" panose="020F0502020204030204" pitchFamily="34" charset="0"/>
            </a:endParaRPr>
          </a:p>
          <a:p>
            <a:pPr algn="l">
              <a:lnSpc>
                <a:spcPct val="107000"/>
              </a:lnSpc>
              <a:spcAft>
                <a:spcPts val="800"/>
              </a:spcAft>
            </a:pPr>
            <a:r>
              <a:rPr lang="it-IT" sz="3200" dirty="0">
                <a:solidFill>
                  <a:srgbClr val="000000"/>
                </a:solidFill>
                <a:effectLst/>
                <a:latin typeface="Raleway" pitchFamily="2" charset="0"/>
                <a:ea typeface="Calibri" panose="020F0502020204030204" pitchFamily="34" charset="0"/>
                <a:cs typeface="Calibri" panose="020F0502020204030204" pitchFamily="34" charset="0"/>
              </a:rPr>
              <a:t>I report relativi alle annualità precedenti sono consultabili all’indirizzo: </a:t>
            </a:r>
            <a:r>
              <a:rPr lang="it-IT" sz="3200" b="1" dirty="0">
                <a:solidFill>
                  <a:srgbClr val="0070C0"/>
                </a:solidFill>
                <a:effectLst/>
                <a:latin typeface="Raleway" pitchFamily="2" charset="0"/>
                <a:ea typeface="Calibri" panose="020F0502020204030204" pitchFamily="34" charset="0"/>
                <a:cs typeface="Calibri" panose="020F0502020204030204" pitchFamily="34" charset="0"/>
              </a:rPr>
              <a:t>https://ambiente.regione.emilia-romagna.it/it/rifiuti/informazioni/documenti-e-pubblicazioni/documenti-e-pubblicazioni-rifiuti</a:t>
            </a:r>
          </a:p>
        </p:txBody>
      </p:sp>
      <p:sp>
        <p:nvSpPr>
          <p:cNvPr id="8" name="CasellaDiTesto 7">
            <a:extLst>
              <a:ext uri="{FF2B5EF4-FFF2-40B4-BE49-F238E27FC236}">
                <a16:creationId xmlns:a16="http://schemas.microsoft.com/office/drawing/2014/main" id="{7228F9B1-4192-B765-66FE-65507232C8BB}"/>
              </a:ext>
            </a:extLst>
          </p:cNvPr>
          <p:cNvSpPr txBox="1"/>
          <p:nvPr/>
        </p:nvSpPr>
        <p:spPr>
          <a:xfrm>
            <a:off x="19411950" y="805113"/>
            <a:ext cx="4210050" cy="615553"/>
          </a:xfrm>
          <a:prstGeom prst="rect">
            <a:avLst/>
          </a:prstGeom>
          <a:noFill/>
        </p:spPr>
        <p:txBody>
          <a:bodyPr wrap="square" rtlCol="0">
            <a:spAutoFit/>
          </a:bodyPr>
          <a:lstStyle/>
          <a:p>
            <a:pPr marL="0" marR="0" lvl="0" indent="0" algn="ctr" defTabSz="3063727" rtl="0" eaLnBrk="1" fontAlgn="auto" latinLnBrk="0" hangingPunct="0">
              <a:lnSpc>
                <a:spcPct val="100000"/>
              </a:lnSpc>
              <a:spcBef>
                <a:spcPts val="0"/>
              </a:spcBef>
              <a:spcAft>
                <a:spcPts val="0"/>
              </a:spcAft>
              <a:buClrTx/>
              <a:buSzTx/>
              <a:buFontTx/>
              <a:buNone/>
              <a:tabLst/>
              <a:defRPr/>
            </a:pPr>
            <a:r>
              <a:rPr kumimoji="0" lang="it-IT" sz="3400" b="1" i="0" u="none" strike="noStrike" kern="0" cap="none" spc="0" normalizeH="0" baseline="0" noProof="0">
                <a:ln>
                  <a:noFill/>
                </a:ln>
                <a:solidFill>
                  <a:schemeClr val="tx1"/>
                </a:solidFill>
                <a:effectLst/>
                <a:uLnTx/>
                <a:uFillTx/>
                <a:latin typeface="Raleway" pitchFamily="2" charset="0"/>
                <a:ea typeface="+mn-ea"/>
                <a:cs typeface="+mn-cs"/>
                <a:sym typeface="Helvetica Neue"/>
              </a:rPr>
              <a:t>18 gennaio 2023</a:t>
            </a:r>
          </a:p>
        </p:txBody>
      </p:sp>
    </p:spTree>
    <p:extLst>
      <p:ext uri="{BB962C8B-B14F-4D97-AF65-F5344CB8AC3E}">
        <p14:creationId xmlns:p14="http://schemas.microsoft.com/office/powerpoint/2010/main" val="1228162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AE568533-AF78-4669-A0E9-5AB2CAAD51F1}"/>
              </a:ext>
            </a:extLst>
          </p:cNvPr>
          <p:cNvSpPr>
            <a:spLocks noGrp="1"/>
          </p:cNvSpPr>
          <p:nvPr>
            <p:ph type="sldNum" sz="quarter" idx="12"/>
          </p:nvPr>
        </p:nvSpPr>
        <p:spPr/>
        <p:txBody>
          <a:bodyPr/>
          <a:lstStyle/>
          <a:p>
            <a:pPr marL="0" marR="0" lvl="0" indent="0" algn="r" defTabSz="3063727" rtl="0" eaLnBrk="1" fontAlgn="auto" latinLnBrk="0" hangingPunct="0">
              <a:lnSpc>
                <a:spcPct val="100000"/>
              </a:lnSpc>
              <a:spcBef>
                <a:spcPts val="0"/>
              </a:spcBef>
              <a:spcAft>
                <a:spcPts val="0"/>
              </a:spcAft>
              <a:buClrTx/>
              <a:buSzTx/>
              <a:buFontTx/>
              <a:buNone/>
              <a:tabLst/>
              <a:defRPr/>
            </a:pPr>
            <a:fld id="{AA8005B8-B5FF-4863-B9C4-0FBE131FE3CF}" type="slidenum">
              <a:rPr kumimoji="0" lang="it-IT" sz="3016" b="0" i="0" u="none" strike="noStrike" kern="0" cap="none" spc="0" normalizeH="0" baseline="0" noProof="0" smtClean="0">
                <a:ln>
                  <a:noFill/>
                </a:ln>
                <a:solidFill>
                  <a:prstClr val="black">
                    <a:tint val="75000"/>
                  </a:prstClr>
                </a:solidFill>
                <a:effectLst/>
                <a:uLnTx/>
                <a:uFillTx/>
                <a:latin typeface="Calibri" panose="020F0502020204030204"/>
                <a:ea typeface="+mn-ea"/>
                <a:cs typeface="+mn-cs"/>
                <a:sym typeface="Helvetica Neue"/>
              </a:rPr>
              <a:pPr marL="0" marR="0" lvl="0" indent="0" algn="r" defTabSz="3063727" rtl="0" eaLnBrk="1" fontAlgn="auto" latinLnBrk="0" hangingPunct="0">
                <a:lnSpc>
                  <a:spcPct val="100000"/>
                </a:lnSpc>
                <a:spcBef>
                  <a:spcPts val="0"/>
                </a:spcBef>
                <a:spcAft>
                  <a:spcPts val="0"/>
                </a:spcAft>
                <a:buClrTx/>
                <a:buSzTx/>
                <a:buFontTx/>
                <a:buNone/>
                <a:tabLst/>
                <a:defRPr/>
              </a:pPr>
              <a:t>11</a:t>
            </a:fld>
            <a:endParaRPr kumimoji="0" lang="it-IT" sz="3016" b="0" i="0" u="none" strike="noStrike" kern="0" cap="none" spc="0" normalizeH="0" baseline="0" noProof="0">
              <a:ln>
                <a:noFill/>
              </a:ln>
              <a:solidFill>
                <a:prstClr val="black">
                  <a:tint val="75000"/>
                </a:prstClr>
              </a:solidFill>
              <a:effectLst/>
              <a:uLnTx/>
              <a:uFillTx/>
              <a:latin typeface="Calibri" panose="020F0502020204030204"/>
              <a:ea typeface="+mn-ea"/>
              <a:cs typeface="+mn-cs"/>
              <a:sym typeface="Helvetica Neue"/>
            </a:endParaRPr>
          </a:p>
        </p:txBody>
      </p:sp>
      <p:sp>
        <p:nvSpPr>
          <p:cNvPr id="5" name="Segnaposto contenuto 2">
            <a:extLst>
              <a:ext uri="{FF2B5EF4-FFF2-40B4-BE49-F238E27FC236}">
                <a16:creationId xmlns:a16="http://schemas.microsoft.com/office/drawing/2014/main" id="{D7A51AD6-7A0C-5051-1656-C4022B229ED5}"/>
              </a:ext>
            </a:extLst>
          </p:cNvPr>
          <p:cNvSpPr txBox="1">
            <a:spLocks/>
          </p:cNvSpPr>
          <p:nvPr/>
        </p:nvSpPr>
        <p:spPr>
          <a:xfrm>
            <a:off x="2296144" y="4981419"/>
            <a:ext cx="18877311" cy="20144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lvl1pPr marL="0" marR="0" indent="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1pPr>
            <a:lvl2pPr marL="0" marR="0" indent="4572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2pPr>
            <a:lvl3pPr marL="0" marR="0" indent="9144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3pPr>
            <a:lvl4pPr marL="0" marR="0" indent="13716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4pPr>
            <a:lvl5pPr marL="0" marR="0" indent="18288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5pPr>
            <a:lvl6pPr marL="0" marR="0" indent="22860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6pPr>
            <a:lvl7pPr marL="0" marR="0" indent="27432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7pPr>
            <a:lvl8pPr marL="0" marR="0" indent="32004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8pPr>
            <a:lvl9pPr marL="0" marR="0" indent="36576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9pPr>
          </a:lstStyle>
          <a:p>
            <a:pPr algn="just" hangingPunct="1">
              <a:lnSpc>
                <a:spcPct val="114000"/>
              </a:lnSpc>
              <a:spcAft>
                <a:spcPts val="2000"/>
              </a:spcAft>
            </a:pPr>
            <a:r>
              <a:rPr lang="it-IT" sz="2800" b="0">
                <a:latin typeface="Century Gothic" panose="020B0502020202020204" pitchFamily="34" charset="0"/>
              </a:rPr>
              <a:t>Il set di indicatori è definito, sulla base degli obiettivi e delle azioni previste, al Capitolo 17 della Relazione generale del PRRB 2022-2027.</a:t>
            </a:r>
            <a:endParaRPr lang="it-IT" sz="2400" b="0">
              <a:latin typeface="Century Gothic" panose="020B0502020202020204" pitchFamily="34" charset="0"/>
            </a:endParaRPr>
          </a:p>
          <a:p>
            <a:pPr algn="just" hangingPunct="1">
              <a:lnSpc>
                <a:spcPct val="114000"/>
              </a:lnSpc>
              <a:spcAft>
                <a:spcPts val="2000"/>
              </a:spcAft>
            </a:pPr>
            <a:endParaRPr lang="it-IT" sz="2400" b="0">
              <a:latin typeface="Century Gothic" panose="020B0502020202020204" pitchFamily="34" charset="0"/>
            </a:endParaRPr>
          </a:p>
        </p:txBody>
      </p:sp>
      <p:sp>
        <p:nvSpPr>
          <p:cNvPr id="9" name="Titolo 1">
            <a:extLst>
              <a:ext uri="{FF2B5EF4-FFF2-40B4-BE49-F238E27FC236}">
                <a16:creationId xmlns:a16="http://schemas.microsoft.com/office/drawing/2014/main" id="{0D3DA436-34DF-0E44-3096-D95AD5B88337}"/>
              </a:ext>
            </a:extLst>
          </p:cNvPr>
          <p:cNvSpPr txBox="1">
            <a:spLocks/>
          </p:cNvSpPr>
          <p:nvPr/>
        </p:nvSpPr>
        <p:spPr>
          <a:xfrm>
            <a:off x="762000" y="2339676"/>
            <a:ext cx="21945600" cy="2898398"/>
          </a:xfrm>
          <a:prstGeom prst="rect">
            <a:avLst/>
          </a:prstGeom>
        </p:spPr>
        <p:txBody>
          <a:bodyPr vert="horz" lIns="91440" tIns="45720" rIns="91440" bIns="45720" rtlCol="0" anchor="ctr">
            <a:normAutofit/>
          </a:bodyPr>
          <a:lstStyle>
            <a:lvl1pPr algn="l" defTabSz="2297887" rtl="0" eaLnBrk="1" latinLnBrk="0" hangingPunct="1">
              <a:lnSpc>
                <a:spcPct val="90000"/>
              </a:lnSpc>
              <a:spcBef>
                <a:spcPct val="0"/>
              </a:spcBef>
              <a:buNone/>
              <a:defRPr sz="11057" kern="1200">
                <a:solidFill>
                  <a:schemeClr val="tx1"/>
                </a:solidFill>
                <a:latin typeface="+mj-lt"/>
                <a:ea typeface="+mj-ea"/>
                <a:cs typeface="+mj-cs"/>
              </a:defRPr>
            </a:lvl1pPr>
          </a:lstStyle>
          <a:p>
            <a:pPr algn="ctr"/>
            <a:r>
              <a:rPr lang="it-IT" sz="9600" b="1">
                <a:solidFill>
                  <a:schemeClr val="bg1"/>
                </a:solidFill>
                <a:highlight>
                  <a:srgbClr val="43A87D"/>
                </a:highlight>
                <a:latin typeface="Raleway" pitchFamily="2" charset="0"/>
                <a:cs typeface="Calibri Light"/>
              </a:rPr>
              <a:t>Set di indicatori </a:t>
            </a:r>
            <a:endParaRPr lang="it-IT"/>
          </a:p>
        </p:txBody>
      </p:sp>
      <p:graphicFrame>
        <p:nvGraphicFramePr>
          <p:cNvPr id="2" name="Tabella 1">
            <a:extLst>
              <a:ext uri="{FF2B5EF4-FFF2-40B4-BE49-F238E27FC236}">
                <a16:creationId xmlns:a16="http://schemas.microsoft.com/office/drawing/2014/main" id="{9FF3F41F-D936-EB0C-6C9A-2A5C5A1A823A}"/>
              </a:ext>
            </a:extLst>
          </p:cNvPr>
          <p:cNvGraphicFramePr>
            <a:graphicFrameLocks noGrp="1"/>
          </p:cNvGraphicFramePr>
          <p:nvPr>
            <p:extLst>
              <p:ext uri="{D42A27DB-BD31-4B8C-83A1-F6EECF244321}">
                <p14:modId xmlns:p14="http://schemas.microsoft.com/office/powerpoint/2010/main" val="1720069332"/>
              </p:ext>
            </p:extLst>
          </p:nvPr>
        </p:nvGraphicFramePr>
        <p:xfrm>
          <a:off x="762000" y="6224404"/>
          <a:ext cx="22652182" cy="7491597"/>
        </p:xfrm>
        <a:graphic>
          <a:graphicData uri="http://schemas.openxmlformats.org/drawingml/2006/table">
            <a:tbl>
              <a:tblPr firstRow="1" firstCol="1" bandRow="1" bandCol="1"/>
              <a:tblGrid>
                <a:gridCol w="1886986">
                  <a:extLst>
                    <a:ext uri="{9D8B030D-6E8A-4147-A177-3AD203B41FA5}">
                      <a16:colId xmlns:a16="http://schemas.microsoft.com/office/drawing/2014/main" val="3666775135"/>
                    </a:ext>
                  </a:extLst>
                </a:gridCol>
                <a:gridCol w="6462510">
                  <a:extLst>
                    <a:ext uri="{9D8B030D-6E8A-4147-A177-3AD203B41FA5}">
                      <a16:colId xmlns:a16="http://schemas.microsoft.com/office/drawing/2014/main" val="2862844378"/>
                    </a:ext>
                  </a:extLst>
                </a:gridCol>
                <a:gridCol w="2993294">
                  <a:extLst>
                    <a:ext uri="{9D8B030D-6E8A-4147-A177-3AD203B41FA5}">
                      <a16:colId xmlns:a16="http://schemas.microsoft.com/office/drawing/2014/main" val="784942157"/>
                    </a:ext>
                  </a:extLst>
                </a:gridCol>
                <a:gridCol w="7702410">
                  <a:extLst>
                    <a:ext uri="{9D8B030D-6E8A-4147-A177-3AD203B41FA5}">
                      <a16:colId xmlns:a16="http://schemas.microsoft.com/office/drawing/2014/main" val="3042851291"/>
                    </a:ext>
                  </a:extLst>
                </a:gridCol>
                <a:gridCol w="3606982">
                  <a:extLst>
                    <a:ext uri="{9D8B030D-6E8A-4147-A177-3AD203B41FA5}">
                      <a16:colId xmlns:a16="http://schemas.microsoft.com/office/drawing/2014/main" val="213597600"/>
                    </a:ext>
                  </a:extLst>
                </a:gridCol>
              </a:tblGrid>
              <a:tr h="1391517">
                <a:tc>
                  <a:txBody>
                    <a:bodyPr/>
                    <a:lstStyle/>
                    <a:p>
                      <a:pPr algn="ctr">
                        <a:lnSpc>
                          <a:spcPct val="115000"/>
                        </a:lnSpc>
                        <a:spcBef>
                          <a:spcPts val="300"/>
                        </a:spcBef>
                        <a:spcAft>
                          <a:spcPts val="300"/>
                        </a:spcAft>
                      </a:pPr>
                      <a:r>
                        <a:rPr lang="en-US" sz="2400" b="1" err="1">
                          <a:solidFill>
                            <a:srgbClr val="000000"/>
                          </a:solidFill>
                          <a:effectLst/>
                          <a:latin typeface="Raleway" pitchFamily="2" charset="0"/>
                          <a:ea typeface="Calibri" panose="020F0502020204030204" pitchFamily="34" charset="0"/>
                          <a:cs typeface="Calibri" panose="020F0502020204030204" pitchFamily="34" charset="0"/>
                        </a:rPr>
                        <a:t>Obiettivo</a:t>
                      </a:r>
                      <a:endParaRPr lang="it-IT" sz="3200">
                        <a:effectLst/>
                        <a:latin typeface="Raleway" pitchFamily="2" charset="0"/>
                        <a:ea typeface="Calibri" panose="020F0502020204030204" pitchFamily="34" charset="0"/>
                        <a:cs typeface="Times New Roman" panose="02020603050405020304" pitchFamily="18" charset="0"/>
                      </a:endParaRPr>
                    </a:p>
                  </a:txBody>
                  <a:tcPr marL="57925" marR="579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Bef>
                          <a:spcPts val="300"/>
                        </a:spcBef>
                        <a:spcAft>
                          <a:spcPts val="300"/>
                        </a:spcAft>
                      </a:pPr>
                      <a:r>
                        <a:rPr lang="en-US" sz="2400" b="1">
                          <a:solidFill>
                            <a:srgbClr val="000000"/>
                          </a:solidFill>
                          <a:effectLst/>
                          <a:latin typeface="Raleway" pitchFamily="2" charset="0"/>
                          <a:ea typeface="Calibri" panose="020F0502020204030204" pitchFamily="34" charset="0"/>
                          <a:cs typeface="Calibri" panose="020F0502020204030204" pitchFamily="34" charset="0"/>
                        </a:rPr>
                        <a:t>Indicatore RU e RS</a:t>
                      </a:r>
                      <a:endParaRPr lang="it-IT" sz="3200">
                        <a:effectLst/>
                        <a:latin typeface="Raleway" pitchFamily="2" charset="0"/>
                        <a:ea typeface="Calibri" panose="020F0502020204030204" pitchFamily="34" charset="0"/>
                        <a:cs typeface="Times New Roman" panose="02020603050405020304" pitchFamily="18" charset="0"/>
                      </a:endParaRPr>
                    </a:p>
                  </a:txBody>
                  <a:tcPr marL="119161" marR="119161" marT="59580" marB="59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Bef>
                          <a:spcPts val="300"/>
                        </a:spcBef>
                        <a:spcAft>
                          <a:spcPts val="300"/>
                        </a:spcAft>
                      </a:pPr>
                      <a:r>
                        <a:rPr lang="en-US" sz="2400" b="1" err="1">
                          <a:solidFill>
                            <a:srgbClr val="000000"/>
                          </a:solidFill>
                          <a:effectLst/>
                          <a:latin typeface="Raleway" pitchFamily="2" charset="0"/>
                          <a:ea typeface="Calibri" panose="020F0502020204030204" pitchFamily="34" charset="0"/>
                          <a:cs typeface="Calibri" panose="020F0502020204030204" pitchFamily="34" charset="0"/>
                        </a:rPr>
                        <a:t>Dati</a:t>
                      </a:r>
                      <a:endParaRPr lang="en-US" sz="2400" b="1">
                        <a:solidFill>
                          <a:srgbClr val="000000"/>
                        </a:solidFill>
                        <a:effectLst/>
                        <a:latin typeface="Raleway" pitchFamily="2" charset="0"/>
                        <a:ea typeface="Calibri" panose="020F0502020204030204" pitchFamily="34" charset="0"/>
                        <a:cs typeface="Calibri" panose="020F0502020204030204" pitchFamily="34" charset="0"/>
                      </a:endParaRPr>
                    </a:p>
                    <a:p>
                      <a:pPr algn="ctr">
                        <a:lnSpc>
                          <a:spcPct val="115000"/>
                        </a:lnSpc>
                        <a:spcBef>
                          <a:spcPts val="300"/>
                        </a:spcBef>
                        <a:spcAft>
                          <a:spcPts val="300"/>
                        </a:spcAft>
                      </a:pPr>
                      <a:r>
                        <a:rPr lang="en-US" sz="2400" b="1">
                          <a:solidFill>
                            <a:srgbClr val="000000"/>
                          </a:solidFill>
                          <a:effectLst/>
                          <a:latin typeface="Raleway" pitchFamily="2" charset="0"/>
                          <a:ea typeface="Calibri" panose="020F0502020204030204" pitchFamily="34" charset="0"/>
                          <a:cs typeface="Calibri" panose="020F0502020204030204" pitchFamily="34" charset="0"/>
                        </a:rPr>
                        <a:t>Report 2022</a:t>
                      </a:r>
                      <a:endParaRPr lang="it-IT" sz="3200">
                        <a:effectLst/>
                        <a:latin typeface="Raleway" pitchFamily="2" charset="0"/>
                        <a:ea typeface="Calibri" panose="020F0502020204030204" pitchFamily="34" charset="0"/>
                        <a:cs typeface="Times New Roman" panose="02020603050405020304" pitchFamily="18" charset="0"/>
                      </a:endParaRPr>
                    </a:p>
                  </a:txBody>
                  <a:tcPr marL="57925" marR="579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Bef>
                          <a:spcPts val="300"/>
                        </a:spcBef>
                        <a:spcAft>
                          <a:spcPts val="300"/>
                        </a:spcAft>
                      </a:pPr>
                      <a:r>
                        <a:rPr lang="en-US" sz="2400" b="1" err="1">
                          <a:solidFill>
                            <a:srgbClr val="000000"/>
                          </a:solidFill>
                          <a:effectLst/>
                          <a:latin typeface="Raleway" pitchFamily="2" charset="0"/>
                          <a:ea typeface="Calibri" panose="020F0502020204030204" pitchFamily="34" charset="0"/>
                          <a:cs typeface="Calibri" panose="020F0502020204030204" pitchFamily="34" charset="0"/>
                        </a:rPr>
                        <a:t>Metodo</a:t>
                      </a:r>
                      <a:r>
                        <a:rPr lang="en-US" sz="2400" b="1">
                          <a:solidFill>
                            <a:srgbClr val="000000"/>
                          </a:solidFill>
                          <a:effectLst/>
                          <a:latin typeface="Raleway" pitchFamily="2" charset="0"/>
                          <a:ea typeface="Calibri" panose="020F0502020204030204" pitchFamily="34" charset="0"/>
                          <a:cs typeface="Calibri" panose="020F0502020204030204" pitchFamily="34" charset="0"/>
                        </a:rPr>
                        <a:t> di </a:t>
                      </a:r>
                      <a:r>
                        <a:rPr lang="en-US" sz="2400" b="1" err="1">
                          <a:solidFill>
                            <a:srgbClr val="000000"/>
                          </a:solidFill>
                          <a:effectLst/>
                          <a:latin typeface="Raleway" pitchFamily="2" charset="0"/>
                          <a:ea typeface="Calibri" panose="020F0502020204030204" pitchFamily="34" charset="0"/>
                          <a:cs typeface="Calibri" panose="020F0502020204030204" pitchFamily="34" charset="0"/>
                        </a:rPr>
                        <a:t>calcolo</a:t>
                      </a:r>
                      <a:r>
                        <a:rPr lang="en-US" sz="2400" b="1">
                          <a:solidFill>
                            <a:srgbClr val="000000"/>
                          </a:solidFill>
                          <a:effectLst/>
                          <a:latin typeface="Raleway" pitchFamily="2" charset="0"/>
                          <a:ea typeface="Calibri" panose="020F0502020204030204" pitchFamily="34" charset="0"/>
                          <a:cs typeface="Calibri" panose="020F0502020204030204" pitchFamily="34" charset="0"/>
                        </a:rPr>
                        <a:t>/</a:t>
                      </a:r>
                      <a:r>
                        <a:rPr lang="en-US" sz="2400" b="1" err="1">
                          <a:solidFill>
                            <a:srgbClr val="000000"/>
                          </a:solidFill>
                          <a:effectLst/>
                          <a:latin typeface="Raleway" pitchFamily="2" charset="0"/>
                          <a:ea typeface="Calibri" panose="020F0502020204030204" pitchFamily="34" charset="0"/>
                          <a:cs typeface="Calibri" panose="020F0502020204030204" pitchFamily="34" charset="0"/>
                        </a:rPr>
                        <a:t>misura</a:t>
                      </a:r>
                      <a:endParaRPr lang="it-IT" sz="3200">
                        <a:effectLst/>
                        <a:latin typeface="Raleway" pitchFamily="2" charset="0"/>
                        <a:ea typeface="Calibri" panose="020F0502020204030204" pitchFamily="34" charset="0"/>
                        <a:cs typeface="Times New Roman" panose="02020603050405020304" pitchFamily="18" charset="0"/>
                      </a:endParaRPr>
                    </a:p>
                  </a:txBody>
                  <a:tcPr marL="57925" marR="579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Bef>
                          <a:spcPts val="300"/>
                        </a:spcBef>
                        <a:spcAft>
                          <a:spcPts val="300"/>
                        </a:spcAft>
                      </a:pPr>
                      <a:r>
                        <a:rPr lang="en-US" sz="2400" b="1">
                          <a:solidFill>
                            <a:srgbClr val="000000"/>
                          </a:solidFill>
                          <a:effectLst/>
                          <a:latin typeface="Raleway" pitchFamily="2" charset="0"/>
                          <a:ea typeface="Calibri" panose="020F0502020204030204" pitchFamily="34" charset="0"/>
                          <a:cs typeface="Calibri" panose="020F0502020204030204" pitchFamily="34" charset="0"/>
                        </a:rPr>
                        <a:t>Valore </a:t>
                      </a:r>
                      <a:r>
                        <a:rPr lang="en-US" sz="2400" b="1" err="1">
                          <a:solidFill>
                            <a:srgbClr val="000000"/>
                          </a:solidFill>
                          <a:effectLst/>
                          <a:latin typeface="Raleway" pitchFamily="2" charset="0"/>
                          <a:ea typeface="Calibri" panose="020F0502020204030204" pitchFamily="34" charset="0"/>
                          <a:cs typeface="Calibri" panose="020F0502020204030204" pitchFamily="34" charset="0"/>
                        </a:rPr>
                        <a:t>Obiettivo</a:t>
                      </a:r>
                      <a:endParaRPr lang="it-IT" sz="3200">
                        <a:effectLst/>
                        <a:latin typeface="Raleway" pitchFamily="2" charset="0"/>
                        <a:ea typeface="Calibri" panose="020F0502020204030204" pitchFamily="34" charset="0"/>
                        <a:cs typeface="Times New Roman" panose="02020603050405020304" pitchFamily="18" charset="0"/>
                      </a:endParaRPr>
                    </a:p>
                  </a:txBody>
                  <a:tcPr marL="57925" marR="579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792216276"/>
                  </a:ext>
                </a:extLst>
              </a:tr>
              <a:tr h="1391517">
                <a:tc rowSpan="5">
                  <a:txBody>
                    <a:bodyPr/>
                    <a:lstStyle/>
                    <a:p>
                      <a:pPr algn="ctr">
                        <a:lnSpc>
                          <a:spcPct val="115000"/>
                        </a:lnSpc>
                        <a:spcBef>
                          <a:spcPts val="300"/>
                        </a:spcBef>
                        <a:spcAft>
                          <a:spcPts val="300"/>
                        </a:spcAft>
                      </a:pPr>
                      <a:r>
                        <a:rPr lang="it-IT" sz="2400" b="0">
                          <a:effectLst/>
                          <a:latin typeface="Raleway" pitchFamily="2" charset="0"/>
                          <a:ea typeface="Calibri" panose="020F0502020204030204" pitchFamily="34" charset="0"/>
                          <a:cs typeface="Calibri" panose="020F0502020204030204" pitchFamily="34" charset="0"/>
                        </a:rPr>
                        <a:t>Ridurre la produzione </a:t>
                      </a:r>
                    </a:p>
                    <a:p>
                      <a:pPr algn="ctr">
                        <a:lnSpc>
                          <a:spcPct val="115000"/>
                        </a:lnSpc>
                        <a:spcBef>
                          <a:spcPts val="300"/>
                        </a:spcBef>
                        <a:spcAft>
                          <a:spcPts val="300"/>
                        </a:spcAft>
                      </a:pPr>
                      <a:r>
                        <a:rPr lang="it-IT" sz="2400" b="0">
                          <a:effectLst/>
                          <a:latin typeface="Raleway" pitchFamily="2" charset="0"/>
                          <a:ea typeface="Calibri" panose="020F0502020204030204" pitchFamily="34" charset="0"/>
                          <a:cs typeface="Calibri" panose="020F0502020204030204" pitchFamily="34" charset="0"/>
                        </a:rPr>
                        <a:t>dei rifiuti urbani e speciali</a:t>
                      </a:r>
                      <a:endParaRPr lang="it-IT" sz="3200" b="0">
                        <a:effectLst/>
                        <a:latin typeface="Raleway" pitchFamily="2" charset="0"/>
                        <a:ea typeface="Calibri" panose="020F0502020204030204" pitchFamily="34" charset="0"/>
                        <a:cs typeface="Times New Roman" panose="02020603050405020304" pitchFamily="18" charset="0"/>
                      </a:endParaRPr>
                    </a:p>
                    <a:p>
                      <a:pPr algn="l">
                        <a:lnSpc>
                          <a:spcPct val="115000"/>
                        </a:lnSpc>
                        <a:spcBef>
                          <a:spcPts val="300"/>
                        </a:spcBef>
                        <a:spcAft>
                          <a:spcPts val="300"/>
                        </a:spcAft>
                      </a:pPr>
                      <a:r>
                        <a:rPr lang="it-IT" sz="2400" b="0">
                          <a:effectLst/>
                          <a:latin typeface="Raleway" pitchFamily="2" charset="0"/>
                          <a:ea typeface="Calibri" panose="020F0502020204030204" pitchFamily="34" charset="0"/>
                          <a:cs typeface="Calibri" panose="020F0502020204030204" pitchFamily="34" charset="0"/>
                        </a:rPr>
                        <a:t> </a:t>
                      </a:r>
                      <a:endParaRPr lang="it-IT" sz="3200" b="0">
                        <a:effectLst/>
                        <a:latin typeface="Raleway" pitchFamily="2" charset="0"/>
                        <a:ea typeface="Calibri" panose="020F0502020204030204" pitchFamily="34" charset="0"/>
                        <a:cs typeface="Times New Roman" panose="02020603050405020304" pitchFamily="18" charset="0"/>
                      </a:endParaRPr>
                    </a:p>
                  </a:txBody>
                  <a:tcPr marL="119161" marR="119161" marT="59580" marB="595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300"/>
                        </a:spcBef>
                        <a:spcAft>
                          <a:spcPts val="300"/>
                        </a:spcAft>
                      </a:pPr>
                      <a:r>
                        <a:rPr lang="en-US" sz="2400" err="1">
                          <a:effectLst/>
                          <a:latin typeface="Raleway" pitchFamily="2" charset="0"/>
                          <a:ea typeface="Calibri" panose="020F0502020204030204" pitchFamily="34" charset="0"/>
                          <a:cs typeface="Calibri" panose="020F0502020204030204" pitchFamily="34" charset="0"/>
                        </a:rPr>
                        <a:t>Produzione</a:t>
                      </a:r>
                      <a:r>
                        <a:rPr lang="en-US" sz="2400">
                          <a:effectLst/>
                          <a:latin typeface="Raleway" pitchFamily="2" charset="0"/>
                          <a:ea typeface="Calibri" panose="020F0502020204030204" pitchFamily="34" charset="0"/>
                          <a:cs typeface="Calibri" panose="020F0502020204030204" pitchFamily="34" charset="0"/>
                        </a:rPr>
                        <a:t> di </a:t>
                      </a:r>
                      <a:r>
                        <a:rPr lang="en-US" sz="2400" err="1">
                          <a:effectLst/>
                          <a:latin typeface="Raleway" pitchFamily="2" charset="0"/>
                          <a:ea typeface="Calibri" panose="020F0502020204030204" pitchFamily="34" charset="0"/>
                          <a:cs typeface="Calibri" panose="020F0502020204030204" pitchFamily="34" charset="0"/>
                        </a:rPr>
                        <a:t>rifiuti</a:t>
                      </a:r>
                      <a:r>
                        <a:rPr lang="en-US" sz="2400">
                          <a:effectLst/>
                          <a:latin typeface="Raleway" pitchFamily="2" charset="0"/>
                          <a:ea typeface="Calibri" panose="020F0502020204030204" pitchFamily="34" charset="0"/>
                          <a:cs typeface="Calibri" panose="020F0502020204030204" pitchFamily="34" charset="0"/>
                        </a:rPr>
                        <a:t> </a:t>
                      </a:r>
                      <a:r>
                        <a:rPr lang="en-US" sz="2400" err="1">
                          <a:effectLst/>
                          <a:latin typeface="Raleway" pitchFamily="2" charset="0"/>
                          <a:ea typeface="Calibri" panose="020F0502020204030204" pitchFamily="34" charset="0"/>
                          <a:cs typeface="Calibri" panose="020F0502020204030204" pitchFamily="34" charset="0"/>
                        </a:rPr>
                        <a:t>urbani</a:t>
                      </a:r>
                      <a:endParaRPr lang="it-IT" sz="3200">
                        <a:effectLst/>
                        <a:latin typeface="Raleway" pitchFamily="2" charset="0"/>
                        <a:ea typeface="Calibri" panose="020F0502020204030204" pitchFamily="34" charset="0"/>
                        <a:cs typeface="Times New Roman" panose="02020603050405020304" pitchFamily="18" charset="0"/>
                      </a:endParaRPr>
                    </a:p>
                  </a:txBody>
                  <a:tcPr marL="119161" marR="119161" marT="59580" marB="59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2400">
                          <a:effectLst/>
                          <a:latin typeface="Raleway" pitchFamily="2" charset="0"/>
                          <a:ea typeface="Calibri" panose="020F0502020204030204" pitchFamily="34" charset="0"/>
                          <a:cs typeface="Calibri" panose="020F0502020204030204" pitchFamily="34" charset="0"/>
                        </a:rPr>
                        <a:t>2.839.452 t </a:t>
                      </a:r>
                      <a:br>
                        <a:rPr lang="en-US" sz="2400">
                          <a:effectLst/>
                          <a:latin typeface="Raleway" pitchFamily="2" charset="0"/>
                          <a:ea typeface="Calibri" panose="020F0502020204030204" pitchFamily="34" charset="0"/>
                          <a:cs typeface="Calibri" panose="020F0502020204030204" pitchFamily="34" charset="0"/>
                        </a:rPr>
                      </a:br>
                      <a:r>
                        <a:rPr lang="en-US" sz="2400">
                          <a:effectLst/>
                          <a:latin typeface="Raleway" pitchFamily="2" charset="0"/>
                          <a:ea typeface="Calibri" panose="020F0502020204030204" pitchFamily="34" charset="0"/>
                          <a:cs typeface="Calibri" panose="020F0502020204030204" pitchFamily="34" charset="0"/>
                        </a:rPr>
                        <a:t>(anno 2021)</a:t>
                      </a:r>
                      <a:endParaRPr lang="it-IT" sz="3200">
                        <a:effectLst/>
                        <a:latin typeface="Raleway" pitchFamily="2" charset="0"/>
                        <a:ea typeface="Calibri" panose="020F0502020204030204" pitchFamily="34" charset="0"/>
                        <a:cs typeface="Times New Roman" panose="02020603050405020304" pitchFamily="18" charset="0"/>
                      </a:endParaRPr>
                    </a:p>
                  </a:txBody>
                  <a:tcPr marL="57925" marR="579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300"/>
                        </a:spcBef>
                        <a:spcAft>
                          <a:spcPts val="300"/>
                        </a:spcAft>
                      </a:pPr>
                      <a:r>
                        <a:rPr lang="it-IT" sz="2400">
                          <a:effectLst/>
                          <a:latin typeface="Raleway" pitchFamily="2" charset="0"/>
                          <a:ea typeface="Calibri" panose="020F0502020204030204" pitchFamily="34" charset="0"/>
                          <a:cs typeface="Calibri" panose="020F0502020204030204" pitchFamily="34" charset="0"/>
                        </a:rPr>
                        <a:t>Dato desunto dai rendiconti annuali dei Comuni inseriti in ORSo</a:t>
                      </a:r>
                      <a:endParaRPr lang="it-IT" sz="3200">
                        <a:effectLst/>
                        <a:latin typeface="Raleway" pitchFamily="2" charset="0"/>
                        <a:ea typeface="Calibri" panose="020F0502020204030204" pitchFamily="34" charset="0"/>
                        <a:cs typeface="Times New Roman" panose="02020603050405020304" pitchFamily="18" charset="0"/>
                      </a:endParaRPr>
                    </a:p>
                  </a:txBody>
                  <a:tcPr marL="57925" marR="579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300"/>
                        </a:spcBef>
                        <a:spcAft>
                          <a:spcPts val="300"/>
                        </a:spcAft>
                      </a:pPr>
                      <a:r>
                        <a:rPr lang="en-US" sz="2400" err="1">
                          <a:effectLst/>
                          <a:latin typeface="Raleway" pitchFamily="2" charset="0"/>
                          <a:ea typeface="Calibri" panose="020F0502020204030204" pitchFamily="34" charset="0"/>
                          <a:cs typeface="Calibri" panose="020F0502020204030204" pitchFamily="34" charset="0"/>
                        </a:rPr>
                        <a:t>Valori</a:t>
                      </a:r>
                      <a:r>
                        <a:rPr lang="en-US" sz="2400">
                          <a:effectLst/>
                          <a:latin typeface="Raleway" pitchFamily="2" charset="0"/>
                          <a:ea typeface="Calibri" panose="020F0502020204030204" pitchFamily="34" charset="0"/>
                          <a:cs typeface="Calibri" panose="020F0502020204030204" pitchFamily="34" charset="0"/>
                        </a:rPr>
                        <a:t> scenario di Piano</a:t>
                      </a:r>
                      <a:endParaRPr lang="it-IT" sz="3200">
                        <a:effectLst/>
                        <a:latin typeface="Raleway" pitchFamily="2" charset="0"/>
                        <a:ea typeface="Calibri" panose="020F0502020204030204" pitchFamily="34" charset="0"/>
                        <a:cs typeface="Times New Roman" panose="02020603050405020304" pitchFamily="18" charset="0"/>
                      </a:endParaRPr>
                    </a:p>
                  </a:txBody>
                  <a:tcPr marL="57925" marR="579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6889224"/>
                  </a:ext>
                </a:extLst>
              </a:tr>
              <a:tr h="1391517">
                <a:tc vMerge="1">
                  <a:txBody>
                    <a:bodyPr/>
                    <a:lstStyle/>
                    <a:p>
                      <a:endParaRPr lang="it-IT"/>
                    </a:p>
                  </a:txBody>
                  <a:tcPr>
                    <a:lnT w="12700" cap="flat" cmpd="sng" algn="ctr">
                      <a:solidFill>
                        <a:srgbClr val="000000"/>
                      </a:solidFill>
                      <a:prstDash val="solid"/>
                      <a:round/>
                      <a:headEnd type="none" w="med" len="med"/>
                      <a:tailEnd type="none" w="med" len="med"/>
                    </a:lnT>
                  </a:tcPr>
                </a:tc>
                <a:tc>
                  <a:txBody>
                    <a:bodyPr/>
                    <a:lstStyle/>
                    <a:p>
                      <a:pPr algn="just">
                        <a:lnSpc>
                          <a:spcPct val="115000"/>
                        </a:lnSpc>
                        <a:spcBef>
                          <a:spcPts val="300"/>
                        </a:spcBef>
                        <a:spcAft>
                          <a:spcPts val="300"/>
                        </a:spcAft>
                      </a:pPr>
                      <a:r>
                        <a:rPr lang="it-IT" sz="2400">
                          <a:effectLst/>
                          <a:latin typeface="Raleway" pitchFamily="2" charset="0"/>
                          <a:ea typeface="Calibri" panose="020F0502020204030204" pitchFamily="34" charset="0"/>
                          <a:cs typeface="Calibri" panose="020F0502020204030204" pitchFamily="34" charset="0"/>
                        </a:rPr>
                        <a:t>Produzione totale di rifiuti indifferenziati </a:t>
                      </a:r>
                      <a:endParaRPr lang="it-IT" sz="3200">
                        <a:effectLst/>
                        <a:latin typeface="Raleway" pitchFamily="2" charset="0"/>
                        <a:ea typeface="Calibri" panose="020F0502020204030204" pitchFamily="34" charset="0"/>
                        <a:cs typeface="Times New Roman" panose="02020603050405020304" pitchFamily="18" charset="0"/>
                      </a:endParaRPr>
                    </a:p>
                  </a:txBody>
                  <a:tcPr marL="119161" marR="119161" marT="59580" marB="5958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it-IT" sz="2400">
                          <a:solidFill>
                            <a:schemeClr val="tx1"/>
                          </a:solidFill>
                          <a:latin typeface="Raleway" pitchFamily="2" charset="0"/>
                        </a:rPr>
                        <a:t>789.374 t</a:t>
                      </a:r>
                      <a:br>
                        <a:rPr lang="it-IT" sz="2400">
                          <a:solidFill>
                            <a:schemeClr val="tx1"/>
                          </a:solidFill>
                          <a:latin typeface="Raleway" pitchFamily="2" charset="0"/>
                        </a:rPr>
                      </a:br>
                      <a:r>
                        <a:rPr lang="it-IT" sz="2400">
                          <a:solidFill>
                            <a:schemeClr val="tx1"/>
                          </a:solidFill>
                          <a:latin typeface="Raleway" pitchFamily="2" charset="0"/>
                        </a:rPr>
                        <a:t>(anno 2021)</a:t>
                      </a:r>
                      <a:endParaRPr lang="it-IT" sz="3200">
                        <a:effectLst/>
                        <a:latin typeface="Raleway" pitchFamily="2" charset="0"/>
                        <a:ea typeface="Calibri" panose="020F0502020204030204" pitchFamily="34" charset="0"/>
                        <a:cs typeface="Times New Roman" panose="02020603050405020304" pitchFamily="18" charset="0"/>
                      </a:endParaRPr>
                    </a:p>
                  </a:txBody>
                  <a:tcPr marL="57925" marR="579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300"/>
                        </a:spcBef>
                        <a:spcAft>
                          <a:spcPts val="300"/>
                        </a:spcAft>
                      </a:pPr>
                      <a:r>
                        <a:rPr lang="it-IT" sz="2400">
                          <a:effectLst/>
                          <a:latin typeface="Raleway" pitchFamily="2" charset="0"/>
                          <a:ea typeface="Calibri" panose="020F0502020204030204" pitchFamily="34" charset="0"/>
                          <a:cs typeface="Calibri" panose="020F0502020204030204" pitchFamily="34" charset="0"/>
                        </a:rPr>
                        <a:t>Dato desunto dai rendiconti annuali dei Comuni inseriti in ORSo</a:t>
                      </a:r>
                      <a:endParaRPr lang="it-IT" sz="3200">
                        <a:effectLst/>
                        <a:latin typeface="Raleway" pitchFamily="2" charset="0"/>
                        <a:ea typeface="Calibri" panose="020F0502020204030204" pitchFamily="34" charset="0"/>
                        <a:cs typeface="Times New Roman" panose="02020603050405020304" pitchFamily="18" charset="0"/>
                      </a:endParaRPr>
                    </a:p>
                  </a:txBody>
                  <a:tcPr marL="57925" marR="579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300"/>
                        </a:spcBef>
                        <a:spcAft>
                          <a:spcPts val="300"/>
                        </a:spcAft>
                      </a:pPr>
                      <a:r>
                        <a:rPr lang="en-US" sz="2400" err="1">
                          <a:effectLst/>
                          <a:latin typeface="Raleway" pitchFamily="2" charset="0"/>
                          <a:ea typeface="Calibri" panose="020F0502020204030204" pitchFamily="34" charset="0"/>
                          <a:cs typeface="Calibri" panose="020F0502020204030204" pitchFamily="34" charset="0"/>
                        </a:rPr>
                        <a:t>Valori</a:t>
                      </a:r>
                      <a:r>
                        <a:rPr lang="en-US" sz="2400">
                          <a:effectLst/>
                          <a:latin typeface="Raleway" pitchFamily="2" charset="0"/>
                          <a:ea typeface="Calibri" panose="020F0502020204030204" pitchFamily="34" charset="0"/>
                          <a:cs typeface="Calibri" panose="020F0502020204030204" pitchFamily="34" charset="0"/>
                        </a:rPr>
                        <a:t> scenario di Piano</a:t>
                      </a:r>
                      <a:endParaRPr lang="it-IT" sz="3200">
                        <a:effectLst/>
                        <a:latin typeface="Raleway" pitchFamily="2" charset="0"/>
                        <a:ea typeface="Calibri" panose="020F0502020204030204" pitchFamily="34" charset="0"/>
                        <a:cs typeface="Times New Roman" panose="02020603050405020304" pitchFamily="18" charset="0"/>
                      </a:endParaRPr>
                    </a:p>
                  </a:txBody>
                  <a:tcPr marL="57925" marR="579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4698133"/>
                  </a:ext>
                </a:extLst>
              </a:tr>
              <a:tr h="1105682">
                <a:tc vMerge="1">
                  <a:txBody>
                    <a:bodyPr/>
                    <a:lstStyle/>
                    <a:p>
                      <a:endParaRPr lang="it-IT"/>
                    </a:p>
                  </a:txBody>
                  <a:tcPr>
                    <a:lnT w="12700" cap="flat" cmpd="sng" algn="ctr">
                      <a:solidFill>
                        <a:srgbClr val="000000"/>
                      </a:solidFill>
                      <a:prstDash val="solid"/>
                      <a:round/>
                      <a:headEnd type="none" w="med" len="med"/>
                      <a:tailEnd type="none" w="med" len="med"/>
                    </a:lnT>
                  </a:tcPr>
                </a:tc>
                <a:tc>
                  <a:txBody>
                    <a:bodyPr/>
                    <a:lstStyle/>
                    <a:p>
                      <a:pPr algn="just">
                        <a:lnSpc>
                          <a:spcPct val="115000"/>
                        </a:lnSpc>
                        <a:spcBef>
                          <a:spcPts val="300"/>
                        </a:spcBef>
                        <a:spcAft>
                          <a:spcPts val="300"/>
                        </a:spcAft>
                      </a:pPr>
                      <a:r>
                        <a:rPr lang="it-IT" sz="2400">
                          <a:effectLst/>
                          <a:latin typeface="Raleway" pitchFamily="2" charset="0"/>
                          <a:ea typeface="Calibri" panose="020F0502020204030204" pitchFamily="34" charset="0"/>
                          <a:cs typeface="Calibri" panose="020F0502020204030204" pitchFamily="34" charset="0"/>
                        </a:rPr>
                        <a:t>Produzione di rifiuti speciali non pericolosi</a:t>
                      </a:r>
                      <a:endParaRPr lang="it-IT" sz="3200">
                        <a:effectLst/>
                        <a:latin typeface="Raleway" pitchFamily="2" charset="0"/>
                        <a:ea typeface="Calibri" panose="020F0502020204030204" pitchFamily="34" charset="0"/>
                        <a:cs typeface="Times New Roman" panose="02020603050405020304" pitchFamily="18" charset="0"/>
                      </a:endParaRPr>
                    </a:p>
                  </a:txBody>
                  <a:tcPr marL="119161" marR="119161" marT="59580" marB="5958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2400">
                          <a:effectLst/>
                          <a:latin typeface="Raleway" pitchFamily="2" charset="0"/>
                          <a:ea typeface="Calibri" panose="020F0502020204030204" pitchFamily="34" charset="0"/>
                          <a:cs typeface="Calibri" panose="020F0502020204030204" pitchFamily="34" charset="0"/>
                        </a:rPr>
                        <a:t>7.049.548 t</a:t>
                      </a:r>
                      <a:br>
                        <a:rPr lang="en-US" sz="2400">
                          <a:effectLst/>
                          <a:latin typeface="Raleway" pitchFamily="2" charset="0"/>
                          <a:ea typeface="Calibri" panose="020F0502020204030204" pitchFamily="34" charset="0"/>
                          <a:cs typeface="Calibri" panose="020F0502020204030204" pitchFamily="34" charset="0"/>
                        </a:rPr>
                      </a:br>
                      <a:r>
                        <a:rPr lang="en-US" sz="2400">
                          <a:effectLst/>
                          <a:latin typeface="Raleway" pitchFamily="2" charset="0"/>
                          <a:ea typeface="Calibri" panose="020F0502020204030204" pitchFamily="34" charset="0"/>
                          <a:cs typeface="Calibri" panose="020F0502020204030204" pitchFamily="34" charset="0"/>
                        </a:rPr>
                        <a:t>(anno 2020)</a:t>
                      </a:r>
                      <a:endParaRPr lang="it-IT" sz="3200">
                        <a:effectLst/>
                        <a:latin typeface="Raleway" pitchFamily="2" charset="0"/>
                        <a:ea typeface="Calibri" panose="020F0502020204030204" pitchFamily="34" charset="0"/>
                        <a:cs typeface="Times New Roman" panose="02020603050405020304" pitchFamily="18" charset="0"/>
                      </a:endParaRPr>
                    </a:p>
                  </a:txBody>
                  <a:tcPr marL="57925" marR="579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300"/>
                        </a:spcBef>
                        <a:spcAft>
                          <a:spcPts val="300"/>
                        </a:spcAft>
                      </a:pPr>
                      <a:r>
                        <a:rPr lang="it-IT" sz="2400">
                          <a:effectLst/>
                          <a:latin typeface="Raleway" pitchFamily="2" charset="0"/>
                          <a:ea typeface="Calibri" panose="020F0502020204030204" pitchFamily="34" charset="0"/>
                          <a:cs typeface="Calibri" panose="020F0502020204030204" pitchFamily="34" charset="0"/>
                        </a:rPr>
                        <a:t>Dati desunti dalla BD MUD</a:t>
                      </a:r>
                      <a:endParaRPr lang="it-IT" sz="3200">
                        <a:effectLst/>
                        <a:latin typeface="Raleway" pitchFamily="2" charset="0"/>
                        <a:ea typeface="Calibri" panose="020F0502020204030204" pitchFamily="34" charset="0"/>
                        <a:cs typeface="Times New Roman" panose="02020603050405020304" pitchFamily="18" charset="0"/>
                      </a:endParaRPr>
                    </a:p>
                  </a:txBody>
                  <a:tcPr marL="57925" marR="579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300"/>
                        </a:spcBef>
                        <a:spcAft>
                          <a:spcPts val="300"/>
                        </a:spcAft>
                      </a:pPr>
                      <a:r>
                        <a:rPr lang="en-US" sz="2400" err="1">
                          <a:effectLst/>
                          <a:latin typeface="Raleway" pitchFamily="2" charset="0"/>
                          <a:ea typeface="Calibri" panose="020F0502020204030204" pitchFamily="34" charset="0"/>
                          <a:cs typeface="Calibri" panose="020F0502020204030204" pitchFamily="34" charset="0"/>
                        </a:rPr>
                        <a:t>Valori</a:t>
                      </a:r>
                      <a:r>
                        <a:rPr lang="en-US" sz="2400">
                          <a:effectLst/>
                          <a:latin typeface="Raleway" pitchFamily="2" charset="0"/>
                          <a:ea typeface="Calibri" panose="020F0502020204030204" pitchFamily="34" charset="0"/>
                          <a:cs typeface="Calibri" panose="020F0502020204030204" pitchFamily="34" charset="0"/>
                        </a:rPr>
                        <a:t> scenario di Piano </a:t>
                      </a:r>
                      <a:endParaRPr lang="it-IT" sz="3200">
                        <a:effectLst/>
                        <a:latin typeface="Raleway" pitchFamily="2" charset="0"/>
                        <a:ea typeface="Calibri" panose="020F0502020204030204" pitchFamily="34" charset="0"/>
                        <a:cs typeface="Times New Roman" panose="02020603050405020304" pitchFamily="18" charset="0"/>
                      </a:endParaRPr>
                    </a:p>
                  </a:txBody>
                  <a:tcPr marL="57925" marR="579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5464110"/>
                  </a:ext>
                </a:extLst>
              </a:tr>
              <a:tr h="1105682">
                <a:tc vMerge="1">
                  <a:txBody>
                    <a:bodyPr/>
                    <a:lstStyle/>
                    <a:p>
                      <a:endParaRPr lang="it-IT"/>
                    </a:p>
                  </a:txBody>
                  <a:tcPr/>
                </a:tc>
                <a:tc>
                  <a:txBody>
                    <a:bodyPr/>
                    <a:lstStyle/>
                    <a:p>
                      <a:pPr algn="just">
                        <a:lnSpc>
                          <a:spcPct val="115000"/>
                        </a:lnSpc>
                        <a:spcBef>
                          <a:spcPts val="300"/>
                        </a:spcBef>
                        <a:spcAft>
                          <a:spcPts val="300"/>
                        </a:spcAft>
                      </a:pPr>
                      <a:r>
                        <a:rPr lang="it-IT" sz="2400">
                          <a:effectLst/>
                          <a:latin typeface="Raleway" pitchFamily="2" charset="0"/>
                          <a:ea typeface="Calibri" panose="020F0502020204030204" pitchFamily="34" charset="0"/>
                          <a:cs typeface="Calibri" panose="020F0502020204030204" pitchFamily="34" charset="0"/>
                        </a:rPr>
                        <a:t>Produzione di rifiuti speciali pericolosi</a:t>
                      </a:r>
                      <a:endParaRPr lang="it-IT" sz="3200">
                        <a:effectLst/>
                        <a:latin typeface="Raleway" pitchFamily="2" charset="0"/>
                        <a:ea typeface="Calibri" panose="020F0502020204030204" pitchFamily="34" charset="0"/>
                        <a:cs typeface="Times New Roman" panose="02020603050405020304" pitchFamily="18" charset="0"/>
                      </a:endParaRPr>
                    </a:p>
                  </a:txBody>
                  <a:tcPr marL="119161" marR="119161" marT="59580" marB="59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2400">
                          <a:effectLst/>
                          <a:latin typeface="Raleway" pitchFamily="2" charset="0"/>
                          <a:ea typeface="Calibri" panose="020F0502020204030204" pitchFamily="34" charset="0"/>
                          <a:cs typeface="Calibri" panose="020F0502020204030204" pitchFamily="34" charset="0"/>
                        </a:rPr>
                        <a:t>728.540 t</a:t>
                      </a:r>
                      <a:br>
                        <a:rPr lang="en-US" sz="2400">
                          <a:effectLst/>
                          <a:latin typeface="Raleway" pitchFamily="2" charset="0"/>
                          <a:ea typeface="Calibri" panose="020F0502020204030204" pitchFamily="34" charset="0"/>
                          <a:cs typeface="Calibri" panose="020F0502020204030204" pitchFamily="34" charset="0"/>
                        </a:rPr>
                      </a:br>
                      <a:r>
                        <a:rPr lang="en-US" sz="2400">
                          <a:effectLst/>
                          <a:latin typeface="Raleway" pitchFamily="2" charset="0"/>
                          <a:ea typeface="Calibri" panose="020F0502020204030204" pitchFamily="34" charset="0"/>
                          <a:cs typeface="Calibri" panose="020F0502020204030204" pitchFamily="34" charset="0"/>
                        </a:rPr>
                        <a:t>(anno 2020)</a:t>
                      </a:r>
                      <a:endParaRPr lang="it-IT" sz="3200">
                        <a:effectLst/>
                        <a:latin typeface="Raleway" pitchFamily="2" charset="0"/>
                        <a:ea typeface="Calibri" panose="020F0502020204030204" pitchFamily="34" charset="0"/>
                        <a:cs typeface="Times New Roman" panose="02020603050405020304" pitchFamily="18" charset="0"/>
                      </a:endParaRPr>
                    </a:p>
                  </a:txBody>
                  <a:tcPr marL="57925" marR="579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300"/>
                        </a:spcBef>
                        <a:spcAft>
                          <a:spcPts val="300"/>
                        </a:spcAft>
                      </a:pPr>
                      <a:r>
                        <a:rPr lang="it-IT" sz="2400">
                          <a:effectLst/>
                          <a:latin typeface="Raleway" pitchFamily="2" charset="0"/>
                          <a:ea typeface="Calibri" panose="020F0502020204030204" pitchFamily="34" charset="0"/>
                          <a:cs typeface="Calibri" panose="020F0502020204030204" pitchFamily="34" charset="0"/>
                        </a:rPr>
                        <a:t>Dati desunti dalla BD MUD</a:t>
                      </a:r>
                      <a:endParaRPr lang="it-IT" sz="3200">
                        <a:effectLst/>
                        <a:latin typeface="Raleway" pitchFamily="2" charset="0"/>
                        <a:ea typeface="Calibri" panose="020F0502020204030204" pitchFamily="34" charset="0"/>
                        <a:cs typeface="Times New Roman" panose="02020603050405020304" pitchFamily="18" charset="0"/>
                      </a:endParaRPr>
                    </a:p>
                  </a:txBody>
                  <a:tcPr marL="57925" marR="579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300"/>
                        </a:spcBef>
                        <a:spcAft>
                          <a:spcPts val="300"/>
                        </a:spcAft>
                      </a:pPr>
                      <a:r>
                        <a:rPr lang="en-US" sz="2400">
                          <a:effectLst/>
                          <a:latin typeface="Raleway" pitchFamily="2" charset="0"/>
                          <a:ea typeface="Calibri" panose="020F0502020204030204" pitchFamily="34" charset="0"/>
                          <a:cs typeface="Calibri" panose="020F0502020204030204" pitchFamily="34" charset="0"/>
                        </a:rPr>
                        <a:t>Valori scenario di Piano</a:t>
                      </a:r>
                      <a:endParaRPr lang="it-IT" sz="3200">
                        <a:effectLst/>
                        <a:latin typeface="Raleway" pitchFamily="2" charset="0"/>
                        <a:ea typeface="Calibri" panose="020F0502020204030204" pitchFamily="34" charset="0"/>
                        <a:cs typeface="Times New Roman" panose="02020603050405020304" pitchFamily="18" charset="0"/>
                      </a:endParaRPr>
                    </a:p>
                  </a:txBody>
                  <a:tcPr marL="57925" marR="579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60087"/>
                  </a:ext>
                </a:extLst>
              </a:tr>
              <a:tr h="1105682">
                <a:tc vMerge="1">
                  <a:txBody>
                    <a:bodyPr/>
                    <a:lstStyle/>
                    <a:p>
                      <a:endParaRPr lang="it-IT"/>
                    </a:p>
                  </a:txBody>
                  <a:tcPr/>
                </a:tc>
                <a:tc>
                  <a:txBody>
                    <a:bodyPr/>
                    <a:lstStyle/>
                    <a:p>
                      <a:pPr algn="just">
                        <a:lnSpc>
                          <a:spcPct val="115000"/>
                        </a:lnSpc>
                        <a:spcBef>
                          <a:spcPts val="300"/>
                        </a:spcBef>
                        <a:spcAft>
                          <a:spcPts val="300"/>
                        </a:spcAft>
                      </a:pPr>
                      <a:r>
                        <a:rPr lang="it-IT" sz="2400">
                          <a:effectLst/>
                          <a:latin typeface="Raleway" pitchFamily="2" charset="0"/>
                          <a:ea typeface="Calibri" panose="020F0502020204030204" pitchFamily="34" charset="0"/>
                          <a:cs typeface="Calibri" panose="020F0502020204030204" pitchFamily="34" charset="0"/>
                        </a:rPr>
                        <a:t>Produzione totale di rifiuti speciali </a:t>
                      </a:r>
                      <a:endParaRPr lang="it-IT" sz="3200">
                        <a:effectLst/>
                        <a:latin typeface="Raleway" pitchFamily="2" charset="0"/>
                        <a:ea typeface="Calibri" panose="020F0502020204030204" pitchFamily="34" charset="0"/>
                        <a:cs typeface="Times New Roman" panose="02020603050405020304" pitchFamily="18" charset="0"/>
                      </a:endParaRPr>
                    </a:p>
                  </a:txBody>
                  <a:tcPr marL="119161" marR="119161" marT="59580" marB="59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2400" dirty="0">
                          <a:effectLst/>
                          <a:latin typeface="Raleway" pitchFamily="2" charset="0"/>
                          <a:ea typeface="Calibri" panose="020F0502020204030204" pitchFamily="34" charset="0"/>
                          <a:cs typeface="Calibri" panose="020F0502020204030204" pitchFamily="34" charset="0"/>
                        </a:rPr>
                        <a:t>7.778.088 t</a:t>
                      </a:r>
                      <a:br>
                        <a:rPr lang="en-US" sz="2400" dirty="0">
                          <a:effectLst/>
                          <a:latin typeface="Raleway" pitchFamily="2" charset="0"/>
                          <a:ea typeface="Calibri" panose="020F0502020204030204" pitchFamily="34" charset="0"/>
                          <a:cs typeface="Calibri" panose="020F0502020204030204" pitchFamily="34" charset="0"/>
                        </a:rPr>
                      </a:br>
                      <a:r>
                        <a:rPr lang="en-US" sz="2400" dirty="0">
                          <a:effectLst/>
                          <a:latin typeface="Raleway" pitchFamily="2" charset="0"/>
                          <a:ea typeface="Calibri" panose="020F0502020204030204" pitchFamily="34" charset="0"/>
                          <a:cs typeface="Calibri" panose="020F0502020204030204" pitchFamily="34" charset="0"/>
                        </a:rPr>
                        <a:t>(anno 2020)</a:t>
                      </a:r>
                      <a:endParaRPr lang="it-IT" sz="3200" dirty="0">
                        <a:effectLst/>
                        <a:latin typeface="Raleway" pitchFamily="2" charset="0"/>
                        <a:ea typeface="Calibri" panose="020F0502020204030204" pitchFamily="34" charset="0"/>
                        <a:cs typeface="Times New Roman" panose="02020603050405020304" pitchFamily="18" charset="0"/>
                      </a:endParaRPr>
                    </a:p>
                  </a:txBody>
                  <a:tcPr marL="57925" marR="579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300"/>
                        </a:spcBef>
                        <a:spcAft>
                          <a:spcPts val="300"/>
                        </a:spcAft>
                      </a:pPr>
                      <a:r>
                        <a:rPr lang="it-IT" sz="2400" dirty="0">
                          <a:effectLst/>
                          <a:latin typeface="Raleway" pitchFamily="2" charset="0"/>
                          <a:ea typeface="Calibri" panose="020F0502020204030204" pitchFamily="34" charset="0"/>
                          <a:cs typeface="Calibri" panose="020F0502020204030204" pitchFamily="34" charset="0"/>
                        </a:rPr>
                        <a:t>Dati desunti dalla BD MUD</a:t>
                      </a:r>
                      <a:endParaRPr lang="it-IT" sz="3200" dirty="0">
                        <a:effectLst/>
                        <a:latin typeface="Raleway" pitchFamily="2" charset="0"/>
                        <a:ea typeface="Calibri" panose="020F0502020204030204" pitchFamily="34" charset="0"/>
                        <a:cs typeface="Times New Roman" panose="02020603050405020304" pitchFamily="18" charset="0"/>
                      </a:endParaRPr>
                    </a:p>
                  </a:txBody>
                  <a:tcPr marL="57925" marR="579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300"/>
                        </a:spcBef>
                        <a:spcAft>
                          <a:spcPts val="300"/>
                        </a:spcAft>
                      </a:pPr>
                      <a:r>
                        <a:rPr lang="en-US" sz="2400" dirty="0" err="1">
                          <a:effectLst/>
                          <a:latin typeface="Raleway" pitchFamily="2" charset="0"/>
                          <a:ea typeface="Calibri" panose="020F0502020204030204" pitchFamily="34" charset="0"/>
                          <a:cs typeface="Calibri" panose="020F0502020204030204" pitchFamily="34" charset="0"/>
                        </a:rPr>
                        <a:t>Valori</a:t>
                      </a:r>
                      <a:r>
                        <a:rPr lang="en-US" sz="2400" dirty="0">
                          <a:effectLst/>
                          <a:latin typeface="Raleway" pitchFamily="2" charset="0"/>
                          <a:ea typeface="Calibri" panose="020F0502020204030204" pitchFamily="34" charset="0"/>
                          <a:cs typeface="Calibri" panose="020F0502020204030204" pitchFamily="34" charset="0"/>
                        </a:rPr>
                        <a:t> scenario di Piano</a:t>
                      </a:r>
                      <a:endParaRPr lang="it-IT" sz="3200" dirty="0">
                        <a:effectLst/>
                        <a:latin typeface="Raleway" pitchFamily="2" charset="0"/>
                        <a:ea typeface="Calibri" panose="020F0502020204030204" pitchFamily="34" charset="0"/>
                        <a:cs typeface="Times New Roman" panose="02020603050405020304" pitchFamily="18" charset="0"/>
                      </a:endParaRPr>
                    </a:p>
                  </a:txBody>
                  <a:tcPr marL="57925" marR="579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5696425"/>
                  </a:ext>
                </a:extLst>
              </a:tr>
            </a:tbl>
          </a:graphicData>
        </a:graphic>
      </p:graphicFrame>
      <p:sp>
        <p:nvSpPr>
          <p:cNvPr id="4" name="Rettangolo 3">
            <a:extLst>
              <a:ext uri="{FF2B5EF4-FFF2-40B4-BE49-F238E27FC236}">
                <a16:creationId xmlns:a16="http://schemas.microsoft.com/office/drawing/2014/main" id="{16069EE3-ADE3-2CDD-0714-610049C0F795}"/>
              </a:ext>
            </a:extLst>
          </p:cNvPr>
          <p:cNvSpPr/>
          <p:nvPr/>
        </p:nvSpPr>
        <p:spPr>
          <a:xfrm>
            <a:off x="2650958" y="7993341"/>
            <a:ext cx="3970421" cy="5707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9F87ED91-924D-F5CA-6DA2-7CC4B05735AE}"/>
              </a:ext>
            </a:extLst>
          </p:cNvPr>
          <p:cNvSpPr/>
          <p:nvPr/>
        </p:nvSpPr>
        <p:spPr>
          <a:xfrm>
            <a:off x="2630906" y="9368581"/>
            <a:ext cx="5767136" cy="5707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81CC5025-95DD-05B0-CD93-2ED72D26C05A}"/>
              </a:ext>
            </a:extLst>
          </p:cNvPr>
          <p:cNvSpPr/>
          <p:nvPr/>
        </p:nvSpPr>
        <p:spPr>
          <a:xfrm>
            <a:off x="2630906" y="12812182"/>
            <a:ext cx="4948989" cy="5707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5330E8A5-CCC9-F941-AF8E-01DB8C7F579F}"/>
              </a:ext>
            </a:extLst>
          </p:cNvPr>
          <p:cNvSpPr txBox="1"/>
          <p:nvPr/>
        </p:nvSpPr>
        <p:spPr>
          <a:xfrm>
            <a:off x="19411950" y="805113"/>
            <a:ext cx="4210050" cy="615553"/>
          </a:xfrm>
          <a:prstGeom prst="rect">
            <a:avLst/>
          </a:prstGeom>
          <a:noFill/>
        </p:spPr>
        <p:txBody>
          <a:bodyPr wrap="square" rtlCol="0">
            <a:spAutoFit/>
          </a:bodyPr>
          <a:lstStyle/>
          <a:p>
            <a:pPr marL="0" marR="0" lvl="0" indent="0" algn="ctr" defTabSz="3063727" rtl="0" eaLnBrk="1" fontAlgn="auto" latinLnBrk="0" hangingPunct="0">
              <a:lnSpc>
                <a:spcPct val="100000"/>
              </a:lnSpc>
              <a:spcBef>
                <a:spcPts val="0"/>
              </a:spcBef>
              <a:spcAft>
                <a:spcPts val="0"/>
              </a:spcAft>
              <a:buClrTx/>
              <a:buSzTx/>
              <a:buFontTx/>
              <a:buNone/>
              <a:tabLst/>
              <a:defRPr/>
            </a:pPr>
            <a:r>
              <a:rPr kumimoji="0" lang="it-IT" sz="3400" b="1" i="0" u="none" strike="noStrike" kern="0" cap="none" spc="0" normalizeH="0" baseline="0" noProof="0">
                <a:ln>
                  <a:noFill/>
                </a:ln>
                <a:solidFill>
                  <a:schemeClr val="tx1"/>
                </a:solidFill>
                <a:effectLst/>
                <a:uLnTx/>
                <a:uFillTx/>
                <a:latin typeface="Raleway" pitchFamily="2" charset="0"/>
                <a:ea typeface="+mn-ea"/>
                <a:cs typeface="+mn-cs"/>
                <a:sym typeface="Helvetica Neue"/>
              </a:rPr>
              <a:t>18 gennaio 2023</a:t>
            </a:r>
          </a:p>
        </p:txBody>
      </p:sp>
    </p:spTree>
    <p:extLst>
      <p:ext uri="{BB962C8B-B14F-4D97-AF65-F5344CB8AC3E}">
        <p14:creationId xmlns:p14="http://schemas.microsoft.com/office/powerpoint/2010/main" val="2024929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AE568533-AF78-4669-A0E9-5AB2CAAD51F1}"/>
              </a:ext>
            </a:extLst>
          </p:cNvPr>
          <p:cNvSpPr>
            <a:spLocks noGrp="1"/>
          </p:cNvSpPr>
          <p:nvPr>
            <p:ph type="sldNum" sz="quarter" idx="12"/>
          </p:nvPr>
        </p:nvSpPr>
        <p:spPr/>
        <p:txBody>
          <a:bodyPr/>
          <a:lstStyle/>
          <a:p>
            <a:pPr marL="0" marR="0" lvl="0" indent="0" algn="r" defTabSz="3063727" rtl="0" eaLnBrk="1" fontAlgn="auto" latinLnBrk="0" hangingPunct="0">
              <a:lnSpc>
                <a:spcPct val="100000"/>
              </a:lnSpc>
              <a:spcBef>
                <a:spcPts val="0"/>
              </a:spcBef>
              <a:spcAft>
                <a:spcPts val="0"/>
              </a:spcAft>
              <a:buClrTx/>
              <a:buSzTx/>
              <a:buFontTx/>
              <a:buNone/>
              <a:tabLst/>
              <a:defRPr/>
            </a:pPr>
            <a:fld id="{AA8005B8-B5FF-4863-B9C4-0FBE131FE3CF}" type="slidenum">
              <a:rPr kumimoji="0" lang="it-IT" sz="3016" b="0" i="0" u="none" strike="noStrike" kern="0" cap="none" spc="0" normalizeH="0" baseline="0" noProof="0" smtClean="0">
                <a:ln>
                  <a:noFill/>
                </a:ln>
                <a:solidFill>
                  <a:prstClr val="black">
                    <a:tint val="75000"/>
                  </a:prstClr>
                </a:solidFill>
                <a:effectLst/>
                <a:uLnTx/>
                <a:uFillTx/>
                <a:latin typeface="Calibri" panose="020F0502020204030204"/>
                <a:ea typeface="+mn-ea"/>
                <a:cs typeface="+mn-cs"/>
                <a:sym typeface="Helvetica Neue"/>
              </a:rPr>
              <a:pPr marL="0" marR="0" lvl="0" indent="0" algn="r" defTabSz="3063727" rtl="0" eaLnBrk="1" fontAlgn="auto" latinLnBrk="0" hangingPunct="0">
                <a:lnSpc>
                  <a:spcPct val="100000"/>
                </a:lnSpc>
                <a:spcBef>
                  <a:spcPts val="0"/>
                </a:spcBef>
                <a:spcAft>
                  <a:spcPts val="0"/>
                </a:spcAft>
                <a:buClrTx/>
                <a:buSzTx/>
                <a:buFontTx/>
                <a:buNone/>
                <a:tabLst/>
                <a:defRPr/>
              </a:pPr>
              <a:t>12</a:t>
            </a:fld>
            <a:endParaRPr kumimoji="0" lang="it-IT" sz="3016" b="0" i="0" u="none" strike="noStrike" kern="0" cap="none" spc="0" normalizeH="0" baseline="0" noProof="0">
              <a:ln>
                <a:noFill/>
              </a:ln>
              <a:solidFill>
                <a:prstClr val="black">
                  <a:tint val="75000"/>
                </a:prstClr>
              </a:solidFill>
              <a:effectLst/>
              <a:uLnTx/>
              <a:uFillTx/>
              <a:latin typeface="Calibri" panose="020F0502020204030204"/>
              <a:ea typeface="+mn-ea"/>
              <a:cs typeface="+mn-cs"/>
              <a:sym typeface="Helvetica Neue"/>
            </a:endParaRPr>
          </a:p>
        </p:txBody>
      </p:sp>
      <p:sp>
        <p:nvSpPr>
          <p:cNvPr id="5" name="Segnaposto contenuto 2">
            <a:extLst>
              <a:ext uri="{FF2B5EF4-FFF2-40B4-BE49-F238E27FC236}">
                <a16:creationId xmlns:a16="http://schemas.microsoft.com/office/drawing/2014/main" id="{D7A51AD6-7A0C-5051-1656-C4022B229ED5}"/>
              </a:ext>
            </a:extLst>
          </p:cNvPr>
          <p:cNvSpPr txBox="1">
            <a:spLocks/>
          </p:cNvSpPr>
          <p:nvPr/>
        </p:nvSpPr>
        <p:spPr>
          <a:xfrm>
            <a:off x="2296144" y="4981419"/>
            <a:ext cx="18877311" cy="20144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Autofit/>
          </a:bodyPr>
          <a:lstStyle>
            <a:lvl1pPr marL="0" marR="0" indent="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1pPr>
            <a:lvl2pPr marL="0" marR="0" indent="4572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2pPr>
            <a:lvl3pPr marL="0" marR="0" indent="9144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3pPr>
            <a:lvl4pPr marL="0" marR="0" indent="13716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4pPr>
            <a:lvl5pPr marL="0" marR="0" indent="18288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5pPr>
            <a:lvl6pPr marL="0" marR="0" indent="22860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6pPr>
            <a:lvl7pPr marL="0" marR="0" indent="27432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7pPr>
            <a:lvl8pPr marL="0" marR="0" indent="32004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8pPr>
            <a:lvl9pPr marL="0" marR="0" indent="36576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9pPr>
          </a:lstStyle>
          <a:p>
            <a:pPr algn="just" hangingPunct="1">
              <a:lnSpc>
                <a:spcPct val="114000"/>
              </a:lnSpc>
              <a:spcAft>
                <a:spcPts val="2000"/>
              </a:spcAft>
            </a:pPr>
            <a:r>
              <a:rPr lang="it-IT" sz="2800" b="0">
                <a:latin typeface="Century Gothic" panose="020B0502020202020204" pitchFamily="34" charset="0"/>
              </a:rPr>
              <a:t>Il set di indicatori è definito, sulla base degli obiettivi e delle azioni previste, al Capitolo 17 della Relazione generale del PRRB 2022-2027.</a:t>
            </a:r>
            <a:endParaRPr lang="it-IT" sz="2400" b="0">
              <a:latin typeface="Century Gothic" panose="020B0502020202020204" pitchFamily="34" charset="0"/>
            </a:endParaRPr>
          </a:p>
          <a:p>
            <a:pPr algn="just" hangingPunct="1">
              <a:lnSpc>
                <a:spcPct val="114000"/>
              </a:lnSpc>
              <a:spcAft>
                <a:spcPts val="2000"/>
              </a:spcAft>
            </a:pPr>
            <a:endParaRPr lang="it-IT" sz="2400" b="0">
              <a:latin typeface="Century Gothic" panose="020B0502020202020204" pitchFamily="34" charset="0"/>
            </a:endParaRPr>
          </a:p>
        </p:txBody>
      </p:sp>
      <p:sp>
        <p:nvSpPr>
          <p:cNvPr id="9" name="Titolo 1">
            <a:extLst>
              <a:ext uri="{FF2B5EF4-FFF2-40B4-BE49-F238E27FC236}">
                <a16:creationId xmlns:a16="http://schemas.microsoft.com/office/drawing/2014/main" id="{0D3DA436-34DF-0E44-3096-D95AD5B88337}"/>
              </a:ext>
            </a:extLst>
          </p:cNvPr>
          <p:cNvSpPr txBox="1">
            <a:spLocks/>
          </p:cNvSpPr>
          <p:nvPr/>
        </p:nvSpPr>
        <p:spPr>
          <a:xfrm>
            <a:off x="762000" y="2339676"/>
            <a:ext cx="21945600" cy="2898398"/>
          </a:xfrm>
          <a:prstGeom prst="rect">
            <a:avLst/>
          </a:prstGeom>
        </p:spPr>
        <p:txBody>
          <a:bodyPr vert="horz" lIns="91440" tIns="45720" rIns="91440" bIns="45720" rtlCol="0" anchor="ctr">
            <a:normAutofit/>
          </a:bodyPr>
          <a:lstStyle>
            <a:lvl1pPr algn="l" defTabSz="2297887" rtl="0" eaLnBrk="1" latinLnBrk="0" hangingPunct="1">
              <a:lnSpc>
                <a:spcPct val="90000"/>
              </a:lnSpc>
              <a:spcBef>
                <a:spcPct val="0"/>
              </a:spcBef>
              <a:buNone/>
              <a:defRPr sz="11057" kern="1200">
                <a:solidFill>
                  <a:schemeClr val="tx1"/>
                </a:solidFill>
                <a:latin typeface="+mj-lt"/>
                <a:ea typeface="+mj-ea"/>
                <a:cs typeface="+mj-cs"/>
              </a:defRPr>
            </a:lvl1pPr>
          </a:lstStyle>
          <a:p>
            <a:pPr algn="ctr"/>
            <a:r>
              <a:rPr lang="it-IT" sz="9600" b="1" dirty="0">
                <a:solidFill>
                  <a:schemeClr val="bg1"/>
                </a:solidFill>
                <a:highlight>
                  <a:srgbClr val="43A87D"/>
                </a:highlight>
                <a:latin typeface="Raleway" pitchFamily="2" charset="0"/>
                <a:cs typeface="Calibri Light"/>
              </a:rPr>
              <a:t>Set di indicatori RU </a:t>
            </a:r>
            <a:endParaRPr lang="it-IT" dirty="0"/>
          </a:p>
        </p:txBody>
      </p:sp>
      <p:graphicFrame>
        <p:nvGraphicFramePr>
          <p:cNvPr id="6" name="Tabella 5">
            <a:extLst>
              <a:ext uri="{FF2B5EF4-FFF2-40B4-BE49-F238E27FC236}">
                <a16:creationId xmlns:a16="http://schemas.microsoft.com/office/drawing/2014/main" id="{06C8343C-2204-0657-07CD-54427F00C369}"/>
              </a:ext>
            </a:extLst>
          </p:cNvPr>
          <p:cNvGraphicFramePr>
            <a:graphicFrameLocks noGrp="1"/>
          </p:cNvGraphicFramePr>
          <p:nvPr>
            <p:extLst>
              <p:ext uri="{D42A27DB-BD31-4B8C-83A1-F6EECF244321}">
                <p14:modId xmlns:p14="http://schemas.microsoft.com/office/powerpoint/2010/main" val="1312153962"/>
              </p:ext>
            </p:extLst>
          </p:nvPr>
        </p:nvGraphicFramePr>
        <p:xfrm>
          <a:off x="762000" y="6224405"/>
          <a:ext cx="21761116" cy="9620222"/>
        </p:xfrm>
        <a:graphic>
          <a:graphicData uri="http://schemas.openxmlformats.org/drawingml/2006/table">
            <a:tbl>
              <a:tblPr firstRow="1" firstCol="1" bandRow="1" bandCol="1"/>
              <a:tblGrid>
                <a:gridCol w="2342147">
                  <a:extLst>
                    <a:ext uri="{9D8B030D-6E8A-4147-A177-3AD203B41FA5}">
                      <a16:colId xmlns:a16="http://schemas.microsoft.com/office/drawing/2014/main" val="3666775135"/>
                    </a:ext>
                  </a:extLst>
                </a:gridCol>
                <a:gridCol w="2959769">
                  <a:extLst>
                    <a:ext uri="{9D8B030D-6E8A-4147-A177-3AD203B41FA5}">
                      <a16:colId xmlns:a16="http://schemas.microsoft.com/office/drawing/2014/main" val="2862844378"/>
                    </a:ext>
                  </a:extLst>
                </a:gridCol>
                <a:gridCol w="3104147">
                  <a:extLst>
                    <a:ext uri="{9D8B030D-6E8A-4147-A177-3AD203B41FA5}">
                      <a16:colId xmlns:a16="http://schemas.microsoft.com/office/drawing/2014/main" val="3206389215"/>
                    </a:ext>
                  </a:extLst>
                </a:gridCol>
                <a:gridCol w="2839453">
                  <a:extLst>
                    <a:ext uri="{9D8B030D-6E8A-4147-A177-3AD203B41FA5}">
                      <a16:colId xmlns:a16="http://schemas.microsoft.com/office/drawing/2014/main" val="784942157"/>
                    </a:ext>
                  </a:extLst>
                </a:gridCol>
                <a:gridCol w="7050505">
                  <a:extLst>
                    <a:ext uri="{9D8B030D-6E8A-4147-A177-3AD203B41FA5}">
                      <a16:colId xmlns:a16="http://schemas.microsoft.com/office/drawing/2014/main" val="3042851291"/>
                    </a:ext>
                  </a:extLst>
                </a:gridCol>
                <a:gridCol w="3465095">
                  <a:extLst>
                    <a:ext uri="{9D8B030D-6E8A-4147-A177-3AD203B41FA5}">
                      <a16:colId xmlns:a16="http://schemas.microsoft.com/office/drawing/2014/main" val="213597600"/>
                    </a:ext>
                  </a:extLst>
                </a:gridCol>
              </a:tblGrid>
              <a:tr h="874227">
                <a:tc>
                  <a:txBody>
                    <a:bodyPr/>
                    <a:lstStyle/>
                    <a:p>
                      <a:pPr algn="ctr">
                        <a:lnSpc>
                          <a:spcPct val="115000"/>
                        </a:lnSpc>
                        <a:spcBef>
                          <a:spcPts val="300"/>
                        </a:spcBef>
                        <a:spcAft>
                          <a:spcPts val="300"/>
                        </a:spcAft>
                      </a:pPr>
                      <a:r>
                        <a:rPr lang="en-US" sz="2400" b="1" err="1">
                          <a:solidFill>
                            <a:srgbClr val="000000"/>
                          </a:solidFill>
                          <a:effectLst/>
                          <a:latin typeface="Raleway" pitchFamily="2" charset="0"/>
                          <a:ea typeface="Calibri" panose="020F0502020204030204" pitchFamily="34" charset="0"/>
                          <a:cs typeface="Calibri" panose="020F0502020204030204" pitchFamily="34" charset="0"/>
                        </a:rPr>
                        <a:t>Obiettivo</a:t>
                      </a:r>
                      <a:endParaRPr lang="it-IT" sz="2400">
                        <a:effectLst/>
                        <a:latin typeface="Raleway" pitchFamily="2" charset="0"/>
                        <a:ea typeface="Calibri" panose="020F0502020204030204" pitchFamily="34" charset="0"/>
                        <a:cs typeface="Times New Roman" panose="02020603050405020304" pitchFamily="18" charset="0"/>
                      </a:endParaRPr>
                    </a:p>
                  </a:txBody>
                  <a:tcPr marL="57925" marR="579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gridSpan="2">
                  <a:txBody>
                    <a:bodyPr/>
                    <a:lstStyle/>
                    <a:p>
                      <a:pPr algn="ctr">
                        <a:lnSpc>
                          <a:spcPct val="115000"/>
                        </a:lnSpc>
                        <a:spcBef>
                          <a:spcPts val="300"/>
                        </a:spcBef>
                        <a:spcAft>
                          <a:spcPts val="300"/>
                        </a:spcAft>
                      </a:pPr>
                      <a:r>
                        <a:rPr lang="en-US" sz="2400" b="1" err="1">
                          <a:solidFill>
                            <a:srgbClr val="000000"/>
                          </a:solidFill>
                          <a:effectLst/>
                          <a:latin typeface="Raleway" pitchFamily="2" charset="0"/>
                          <a:ea typeface="Calibri" panose="020F0502020204030204" pitchFamily="34" charset="0"/>
                          <a:cs typeface="Calibri" panose="020F0502020204030204" pitchFamily="34" charset="0"/>
                        </a:rPr>
                        <a:t>Indicatore</a:t>
                      </a:r>
                      <a:r>
                        <a:rPr lang="en-US" sz="2400" b="1">
                          <a:solidFill>
                            <a:srgbClr val="000000"/>
                          </a:solidFill>
                          <a:effectLst/>
                          <a:latin typeface="Raleway" pitchFamily="2" charset="0"/>
                          <a:ea typeface="Calibri" panose="020F0502020204030204" pitchFamily="34" charset="0"/>
                          <a:cs typeface="Calibri" panose="020F0502020204030204" pitchFamily="34" charset="0"/>
                        </a:rPr>
                        <a:t> RU</a:t>
                      </a:r>
                      <a:endParaRPr lang="it-IT" sz="2400">
                        <a:effectLst/>
                        <a:latin typeface="Raleway" pitchFamily="2" charset="0"/>
                        <a:ea typeface="Calibri" panose="020F0502020204030204" pitchFamily="34" charset="0"/>
                        <a:cs typeface="Times New Roman" panose="02020603050405020304" pitchFamily="18" charset="0"/>
                      </a:endParaRPr>
                    </a:p>
                  </a:txBody>
                  <a:tcPr marL="119161" marR="119161" marT="59580" marB="59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it-IT"/>
                    </a:p>
                  </a:txBody>
                  <a:tcPr/>
                </a:tc>
                <a:tc>
                  <a:txBody>
                    <a:bodyPr/>
                    <a:lstStyle/>
                    <a:p>
                      <a:pPr algn="ctr">
                        <a:lnSpc>
                          <a:spcPct val="115000"/>
                        </a:lnSpc>
                        <a:spcBef>
                          <a:spcPts val="300"/>
                        </a:spcBef>
                        <a:spcAft>
                          <a:spcPts val="300"/>
                        </a:spcAft>
                      </a:pPr>
                      <a:r>
                        <a:rPr lang="en-US" sz="2400" b="1" err="1">
                          <a:solidFill>
                            <a:srgbClr val="000000"/>
                          </a:solidFill>
                          <a:effectLst/>
                          <a:latin typeface="Raleway" pitchFamily="2" charset="0"/>
                          <a:ea typeface="Calibri" panose="020F0502020204030204" pitchFamily="34" charset="0"/>
                          <a:cs typeface="Calibri" panose="020F0502020204030204" pitchFamily="34" charset="0"/>
                        </a:rPr>
                        <a:t>Dati</a:t>
                      </a:r>
                      <a:r>
                        <a:rPr lang="en-US" sz="2400" b="1">
                          <a:solidFill>
                            <a:srgbClr val="000000"/>
                          </a:solidFill>
                          <a:effectLst/>
                          <a:latin typeface="Raleway" pitchFamily="2" charset="0"/>
                          <a:ea typeface="Calibri" panose="020F0502020204030204" pitchFamily="34" charset="0"/>
                          <a:cs typeface="Calibri" panose="020F0502020204030204" pitchFamily="34" charset="0"/>
                        </a:rPr>
                        <a:t> Report 2022 (anno 2021)</a:t>
                      </a:r>
                      <a:endParaRPr lang="it-IT" sz="3200">
                        <a:effectLst/>
                        <a:latin typeface="Raleway" pitchFamily="2" charset="0"/>
                        <a:ea typeface="Calibri" panose="020F0502020204030204" pitchFamily="34" charset="0"/>
                        <a:cs typeface="Times New Roman" panose="02020603050405020304" pitchFamily="18" charset="0"/>
                      </a:endParaRPr>
                    </a:p>
                  </a:txBody>
                  <a:tcPr marL="57925" marR="579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Bef>
                          <a:spcPts val="300"/>
                        </a:spcBef>
                        <a:spcAft>
                          <a:spcPts val="300"/>
                        </a:spcAft>
                      </a:pPr>
                      <a:r>
                        <a:rPr lang="en-US" sz="2400" b="1">
                          <a:solidFill>
                            <a:srgbClr val="000000"/>
                          </a:solidFill>
                          <a:effectLst/>
                          <a:latin typeface="Raleway" pitchFamily="2" charset="0"/>
                          <a:ea typeface="Calibri" panose="020F0502020204030204" pitchFamily="34" charset="0"/>
                          <a:cs typeface="Calibri" panose="020F0502020204030204" pitchFamily="34" charset="0"/>
                        </a:rPr>
                        <a:t>Metodo di calcolo/misura</a:t>
                      </a:r>
                      <a:endParaRPr lang="it-IT" sz="2400">
                        <a:effectLst/>
                        <a:latin typeface="Raleway" pitchFamily="2" charset="0"/>
                        <a:ea typeface="Calibri" panose="020F0502020204030204" pitchFamily="34" charset="0"/>
                        <a:cs typeface="Times New Roman" panose="02020603050405020304" pitchFamily="18" charset="0"/>
                      </a:endParaRPr>
                    </a:p>
                  </a:txBody>
                  <a:tcPr marL="57925" marR="579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Bef>
                          <a:spcPts val="300"/>
                        </a:spcBef>
                        <a:spcAft>
                          <a:spcPts val="300"/>
                        </a:spcAft>
                      </a:pPr>
                      <a:r>
                        <a:rPr lang="en-US" sz="2400" b="1">
                          <a:solidFill>
                            <a:srgbClr val="000000"/>
                          </a:solidFill>
                          <a:effectLst/>
                          <a:latin typeface="Raleway" pitchFamily="2" charset="0"/>
                          <a:ea typeface="Calibri" panose="020F0502020204030204" pitchFamily="34" charset="0"/>
                          <a:cs typeface="Calibri" panose="020F0502020204030204" pitchFamily="34" charset="0"/>
                        </a:rPr>
                        <a:t>Valore Obiettivo</a:t>
                      </a:r>
                      <a:endParaRPr lang="it-IT" sz="2400">
                        <a:effectLst/>
                        <a:latin typeface="Raleway" pitchFamily="2" charset="0"/>
                        <a:ea typeface="Calibri" panose="020F0502020204030204" pitchFamily="34" charset="0"/>
                        <a:cs typeface="Times New Roman" panose="02020603050405020304" pitchFamily="18" charset="0"/>
                      </a:endParaRPr>
                    </a:p>
                  </a:txBody>
                  <a:tcPr marL="57925" marR="579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792216276"/>
                  </a:ext>
                </a:extLst>
              </a:tr>
              <a:tr h="562703">
                <a:tc rowSpan="6">
                  <a:txBody>
                    <a:bodyPr/>
                    <a:lstStyle/>
                    <a:p>
                      <a:pPr algn="ctr">
                        <a:lnSpc>
                          <a:spcPct val="115000"/>
                        </a:lnSpc>
                        <a:spcBef>
                          <a:spcPts val="300"/>
                        </a:spcBef>
                        <a:spcAft>
                          <a:spcPts val="300"/>
                        </a:spcAft>
                      </a:pPr>
                      <a:r>
                        <a:rPr lang="it-IT" sz="2400">
                          <a:effectLst/>
                          <a:latin typeface="Raleway" pitchFamily="2" charset="0"/>
                          <a:ea typeface="Calibri" panose="020F0502020204030204" pitchFamily="34" charset="0"/>
                          <a:cs typeface="Calibri" panose="020F0502020204030204" pitchFamily="34" charset="0"/>
                        </a:rPr>
                        <a:t>Favorire il recupero di materia</a:t>
                      </a:r>
                      <a:endParaRPr lang="it-IT" sz="2400">
                        <a:effectLst/>
                        <a:latin typeface="Raleway" pitchFamily="2" charset="0"/>
                        <a:ea typeface="Calibri" panose="020F0502020204030204" pitchFamily="34" charset="0"/>
                        <a:cs typeface="Times New Roman" panose="02020603050405020304" pitchFamily="18" charset="0"/>
                      </a:endParaRPr>
                    </a:p>
                    <a:p>
                      <a:pPr algn="l">
                        <a:lnSpc>
                          <a:spcPct val="115000"/>
                        </a:lnSpc>
                        <a:spcBef>
                          <a:spcPts val="300"/>
                        </a:spcBef>
                        <a:spcAft>
                          <a:spcPts val="300"/>
                        </a:spcAft>
                      </a:pPr>
                      <a:r>
                        <a:rPr lang="it-IT" sz="2400">
                          <a:effectLst/>
                          <a:latin typeface="Raleway" pitchFamily="2" charset="0"/>
                          <a:ea typeface="Calibri" panose="020F0502020204030204" pitchFamily="34" charset="0"/>
                          <a:cs typeface="Calibri" panose="020F0502020204030204" pitchFamily="34" charset="0"/>
                        </a:rPr>
                        <a:t> </a:t>
                      </a:r>
                      <a:endParaRPr lang="it-IT" sz="2400">
                        <a:effectLst/>
                        <a:latin typeface="Raleway" pitchFamily="2" charset="0"/>
                        <a:ea typeface="Calibri" panose="020F0502020204030204" pitchFamily="34" charset="0"/>
                        <a:cs typeface="Times New Roman" panose="02020603050405020304" pitchFamily="18" charset="0"/>
                      </a:endParaRPr>
                    </a:p>
                  </a:txBody>
                  <a:tcPr marL="119161" marR="119161" marT="59580" marB="5958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15000"/>
                        </a:lnSpc>
                        <a:spcBef>
                          <a:spcPts val="300"/>
                        </a:spcBef>
                        <a:spcAft>
                          <a:spcPts val="300"/>
                        </a:spcAft>
                      </a:pPr>
                      <a:r>
                        <a:rPr lang="en-US" sz="2400" err="1">
                          <a:effectLst/>
                          <a:latin typeface="Raleway" pitchFamily="2" charset="0"/>
                          <a:ea typeface="Calibri" panose="020F0502020204030204" pitchFamily="34" charset="0"/>
                          <a:cs typeface="Calibri" panose="020F0502020204030204" pitchFamily="34" charset="0"/>
                        </a:rPr>
                        <a:t>Raccolta</a:t>
                      </a:r>
                      <a:r>
                        <a:rPr lang="en-US" sz="2400">
                          <a:effectLst/>
                          <a:latin typeface="Raleway" pitchFamily="2" charset="0"/>
                          <a:ea typeface="Calibri" panose="020F0502020204030204" pitchFamily="34" charset="0"/>
                          <a:cs typeface="Calibri" panose="020F0502020204030204" pitchFamily="34" charset="0"/>
                        </a:rPr>
                        <a:t> </a:t>
                      </a:r>
                      <a:r>
                        <a:rPr lang="en-US" sz="2400" err="1">
                          <a:effectLst/>
                          <a:latin typeface="Raleway" pitchFamily="2" charset="0"/>
                          <a:ea typeface="Calibri" panose="020F0502020204030204" pitchFamily="34" charset="0"/>
                          <a:cs typeface="Calibri" panose="020F0502020204030204" pitchFamily="34" charset="0"/>
                        </a:rPr>
                        <a:t>differenziata</a:t>
                      </a:r>
                      <a:r>
                        <a:rPr lang="en-US" sz="2400">
                          <a:effectLst/>
                          <a:latin typeface="Raleway" pitchFamily="2" charset="0"/>
                          <a:ea typeface="Calibri" panose="020F0502020204030204" pitchFamily="34" charset="0"/>
                          <a:cs typeface="Calibri" panose="020F0502020204030204" pitchFamily="34" charset="0"/>
                        </a:rPr>
                        <a:t> </a:t>
                      </a:r>
                      <a:r>
                        <a:rPr lang="en-US" sz="2400" err="1">
                          <a:effectLst/>
                          <a:latin typeface="Raleway" pitchFamily="2" charset="0"/>
                          <a:ea typeface="Calibri" panose="020F0502020204030204" pitchFamily="34" charset="0"/>
                          <a:cs typeface="Calibri" panose="020F0502020204030204" pitchFamily="34" charset="0"/>
                        </a:rPr>
                        <a:t>totale</a:t>
                      </a:r>
                      <a:endParaRPr lang="it-IT" sz="2400">
                        <a:effectLst/>
                        <a:latin typeface="Raleway" pitchFamily="2" charset="0"/>
                        <a:ea typeface="Calibri" panose="020F0502020204030204" pitchFamily="34" charset="0"/>
                        <a:cs typeface="Times New Roman" panose="02020603050405020304" pitchFamily="18" charset="0"/>
                      </a:endParaRPr>
                    </a:p>
                  </a:txBody>
                  <a:tcPr marL="119161" marR="119161" marT="59580" marB="59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a:lnSpc>
                          <a:spcPct val="115000"/>
                        </a:lnSpc>
                        <a:spcBef>
                          <a:spcPts val="300"/>
                        </a:spcBef>
                        <a:spcAft>
                          <a:spcPts val="300"/>
                        </a:spcAft>
                      </a:pPr>
                      <a:r>
                        <a:rPr lang="en-US" sz="2400">
                          <a:effectLst/>
                          <a:latin typeface="Raleway" pitchFamily="2" charset="0"/>
                          <a:ea typeface="Calibri" panose="020F0502020204030204" pitchFamily="34" charset="0"/>
                          <a:cs typeface="Calibri" panose="020F0502020204030204" pitchFamily="34" charset="0"/>
                        </a:rPr>
                        <a:t>72,2 % </a:t>
                      </a:r>
                      <a:endParaRPr lang="it-IT" sz="2400">
                        <a:effectLst/>
                        <a:latin typeface="Raleway" pitchFamily="2" charset="0"/>
                        <a:ea typeface="Calibri" panose="020F0502020204030204" pitchFamily="34" charset="0"/>
                        <a:cs typeface="Times New Roman" panose="02020603050405020304" pitchFamily="18" charset="0"/>
                      </a:endParaRPr>
                    </a:p>
                  </a:txBody>
                  <a:tcPr marL="57925" marR="579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just">
                        <a:lnSpc>
                          <a:spcPct val="115000"/>
                        </a:lnSpc>
                        <a:spcBef>
                          <a:spcPts val="300"/>
                        </a:spcBef>
                        <a:spcAft>
                          <a:spcPts val="300"/>
                        </a:spcAft>
                      </a:pPr>
                      <a:r>
                        <a:rPr lang="it-IT" sz="2400">
                          <a:effectLst/>
                          <a:latin typeface="Raleway" pitchFamily="2" charset="0"/>
                          <a:ea typeface="Calibri" panose="020F0502020204030204" pitchFamily="34" charset="0"/>
                          <a:cs typeface="Calibri" panose="020F0502020204030204" pitchFamily="34" charset="0"/>
                        </a:rPr>
                        <a:t>Dato desunto dai rendiconti annuali dei Comuni inseriti in </a:t>
                      </a:r>
                      <a:r>
                        <a:rPr lang="it-IT" sz="2400" err="1">
                          <a:effectLst/>
                          <a:latin typeface="Raleway" pitchFamily="2" charset="0"/>
                          <a:ea typeface="Calibri" panose="020F0502020204030204" pitchFamily="34" charset="0"/>
                          <a:cs typeface="Calibri" panose="020F0502020204030204" pitchFamily="34" charset="0"/>
                        </a:rPr>
                        <a:t>ORSo</a:t>
                      </a:r>
                      <a:r>
                        <a:rPr lang="it-IT" sz="2400">
                          <a:effectLst/>
                          <a:latin typeface="Raleway" pitchFamily="2" charset="0"/>
                          <a:ea typeface="Calibri" panose="020F0502020204030204" pitchFamily="34" charset="0"/>
                          <a:cs typeface="Calibri" panose="020F0502020204030204" pitchFamily="34" charset="0"/>
                        </a:rPr>
                        <a:t>.</a:t>
                      </a:r>
                    </a:p>
                    <a:p>
                      <a:pPr algn="just">
                        <a:lnSpc>
                          <a:spcPct val="115000"/>
                        </a:lnSpc>
                        <a:spcBef>
                          <a:spcPts val="300"/>
                        </a:spcBef>
                        <a:spcAft>
                          <a:spcPts val="300"/>
                        </a:spcAft>
                      </a:pPr>
                      <a:endParaRPr lang="it-IT" sz="2400">
                        <a:effectLst/>
                        <a:latin typeface="Raleway" pitchFamily="2" charset="0"/>
                        <a:ea typeface="Calibri" panose="020F0502020204030204" pitchFamily="34" charset="0"/>
                        <a:cs typeface="Calibri" panose="020F0502020204030204" pitchFamily="34" charset="0"/>
                      </a:endParaRPr>
                    </a:p>
                    <a:p>
                      <a:pPr algn="just">
                        <a:lnSpc>
                          <a:spcPct val="115000"/>
                        </a:lnSpc>
                        <a:spcBef>
                          <a:spcPts val="300"/>
                        </a:spcBef>
                        <a:spcAft>
                          <a:spcPts val="300"/>
                        </a:spcAft>
                      </a:pPr>
                      <a:r>
                        <a:rPr lang="it-IT" sz="2400">
                          <a:effectLst/>
                          <a:latin typeface="Raleway" pitchFamily="2" charset="0"/>
                          <a:ea typeface="Calibri" panose="020F0502020204030204" pitchFamily="34" charset="0"/>
                          <a:cs typeface="Calibri" panose="020F0502020204030204" pitchFamily="34" charset="0"/>
                        </a:rPr>
                        <a:t>%RD = (RD tot/</a:t>
                      </a:r>
                      <a:r>
                        <a:rPr lang="it-IT" sz="2400" err="1">
                          <a:effectLst/>
                          <a:latin typeface="Raleway" pitchFamily="2" charset="0"/>
                          <a:ea typeface="Calibri" panose="020F0502020204030204" pitchFamily="34" charset="0"/>
                          <a:cs typeface="Calibri" panose="020F0502020204030204" pitchFamily="34" charset="0"/>
                        </a:rPr>
                        <a:t>Prod</a:t>
                      </a:r>
                      <a:r>
                        <a:rPr lang="it-IT" sz="2400">
                          <a:effectLst/>
                          <a:latin typeface="Raleway" pitchFamily="2" charset="0"/>
                          <a:ea typeface="Calibri" panose="020F0502020204030204" pitchFamily="34" charset="0"/>
                          <a:cs typeface="Calibri" panose="020F0502020204030204" pitchFamily="34" charset="0"/>
                        </a:rPr>
                        <a:t> RU tot)*100</a:t>
                      </a:r>
                    </a:p>
                  </a:txBody>
                  <a:tcPr marL="57925" marR="579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300"/>
                        </a:spcBef>
                        <a:spcAft>
                          <a:spcPts val="300"/>
                        </a:spcAft>
                      </a:pPr>
                      <a:r>
                        <a:rPr lang="en-US" sz="2400">
                          <a:effectLst/>
                          <a:latin typeface="Raleway" pitchFamily="2" charset="0"/>
                          <a:ea typeface="Calibri" panose="020F0502020204030204" pitchFamily="34" charset="0"/>
                          <a:cs typeface="Calibri" panose="020F0502020204030204" pitchFamily="34" charset="0"/>
                        </a:rPr>
                        <a:t>Valori scenario di Piano</a:t>
                      </a:r>
                      <a:endParaRPr lang="it-IT" sz="2400">
                        <a:effectLst/>
                        <a:latin typeface="Raleway" pitchFamily="2" charset="0"/>
                        <a:ea typeface="Calibri" panose="020F0502020204030204" pitchFamily="34" charset="0"/>
                        <a:cs typeface="Times New Roman" panose="02020603050405020304" pitchFamily="18" charset="0"/>
                      </a:endParaRPr>
                    </a:p>
                  </a:txBody>
                  <a:tcPr marL="57925" marR="579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6889224"/>
                  </a:ext>
                </a:extLst>
              </a:tr>
              <a:tr h="399023">
                <a:tc vMerge="1">
                  <a:txBody>
                    <a:bodyPr/>
                    <a:lstStyle/>
                    <a:p>
                      <a:endParaRPr lang="it-IT"/>
                    </a:p>
                  </a:txBody>
                  <a:tcPr>
                    <a:lnT w="12700" cap="flat" cmpd="sng" algn="ctr">
                      <a:solidFill>
                        <a:srgbClr val="000000"/>
                      </a:solidFill>
                      <a:prstDash val="solid"/>
                      <a:round/>
                      <a:headEnd type="none" w="med" len="med"/>
                      <a:tailEnd type="none" w="med" len="med"/>
                    </a:lnT>
                  </a:tcPr>
                </a:tc>
                <a:tc rowSpan="3">
                  <a:txBody>
                    <a:bodyPr/>
                    <a:lstStyle/>
                    <a:p>
                      <a:pPr algn="l">
                        <a:lnSpc>
                          <a:spcPct val="115000"/>
                        </a:lnSpc>
                        <a:spcBef>
                          <a:spcPts val="300"/>
                        </a:spcBef>
                        <a:spcAft>
                          <a:spcPts val="300"/>
                        </a:spcAft>
                      </a:pPr>
                      <a:r>
                        <a:rPr lang="it-IT" sz="2400">
                          <a:effectLst/>
                          <a:latin typeface="Raleway" pitchFamily="2" charset="0"/>
                          <a:ea typeface="Calibri" panose="020F0502020204030204" pitchFamily="34" charset="0"/>
                          <a:cs typeface="Calibri" panose="020F0502020204030204" pitchFamily="34" charset="0"/>
                        </a:rPr>
                        <a:t> Raccolta differenziata per area omogenea</a:t>
                      </a:r>
                      <a:endParaRPr lang="it-IT" sz="2400">
                        <a:effectLst/>
                        <a:latin typeface="Raleway" pitchFamily="2" charset="0"/>
                        <a:ea typeface="Calibri" panose="020F0502020204030204" pitchFamily="34" charset="0"/>
                        <a:cs typeface="Times New Roman" panose="02020603050405020304" pitchFamily="18" charset="0"/>
                      </a:endParaRPr>
                    </a:p>
                  </a:txBody>
                  <a:tcPr marL="44450" marR="4445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300"/>
                        </a:spcBef>
                        <a:spcAft>
                          <a:spcPts val="300"/>
                        </a:spcAft>
                      </a:pPr>
                      <a:r>
                        <a:rPr lang="en-US" sz="2400">
                          <a:effectLst/>
                          <a:latin typeface="Raleway" pitchFamily="2" charset="0"/>
                          <a:ea typeface="Calibri" panose="020F0502020204030204" pitchFamily="34" charset="0"/>
                          <a:cs typeface="Calibri" panose="020F0502020204030204" pitchFamily="34" charset="0"/>
                        </a:rPr>
                        <a:t>Montagna</a:t>
                      </a:r>
                      <a:endParaRPr lang="it-IT" sz="2400">
                        <a:effectLst/>
                        <a:latin typeface="Raleway"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tcPr>
                </a:tc>
                <a:tc rowSpan="3">
                  <a:txBody>
                    <a:bodyPr/>
                    <a:lstStyle/>
                    <a:p>
                      <a:pPr algn="just">
                        <a:lnSpc>
                          <a:spcPct val="115000"/>
                        </a:lnSpc>
                        <a:spcBef>
                          <a:spcPts val="300"/>
                        </a:spcBef>
                        <a:spcAft>
                          <a:spcPts val="300"/>
                        </a:spcAft>
                      </a:pPr>
                      <a:r>
                        <a:rPr lang="it-IT" sz="2000">
                          <a:effectLst/>
                          <a:latin typeface="Raleway" pitchFamily="2" charset="0"/>
                          <a:ea typeface="Calibri" panose="020F0502020204030204" pitchFamily="34" charset="0"/>
                          <a:cs typeface="Calibri" panose="020F0502020204030204" pitchFamily="34" charset="0"/>
                        </a:rPr>
                        <a:t>59 %</a:t>
                      </a:r>
                    </a:p>
                    <a:p>
                      <a:pPr algn="just">
                        <a:lnSpc>
                          <a:spcPct val="115000"/>
                        </a:lnSpc>
                        <a:spcBef>
                          <a:spcPts val="300"/>
                        </a:spcBef>
                        <a:spcAft>
                          <a:spcPts val="300"/>
                        </a:spcAft>
                      </a:pPr>
                      <a:r>
                        <a:rPr lang="it-IT" sz="2000">
                          <a:effectLst/>
                          <a:latin typeface="Raleway" pitchFamily="2" charset="0"/>
                          <a:cs typeface="Calibri" panose="020F0502020204030204" pitchFamily="34" charset="0"/>
                        </a:rPr>
                        <a:t>78 %</a:t>
                      </a:r>
                    </a:p>
                    <a:p>
                      <a:pPr algn="just">
                        <a:lnSpc>
                          <a:spcPct val="115000"/>
                        </a:lnSpc>
                        <a:spcBef>
                          <a:spcPts val="300"/>
                        </a:spcBef>
                        <a:spcAft>
                          <a:spcPts val="300"/>
                        </a:spcAft>
                      </a:pPr>
                      <a:endParaRPr lang="it-IT" sz="1400">
                        <a:effectLst/>
                        <a:latin typeface="Raleway" pitchFamily="2" charset="0"/>
                        <a:cs typeface="Calibri" panose="020F0502020204030204" pitchFamily="34" charset="0"/>
                      </a:endParaRPr>
                    </a:p>
                    <a:p>
                      <a:pPr algn="just">
                        <a:lnSpc>
                          <a:spcPct val="115000"/>
                        </a:lnSpc>
                        <a:spcBef>
                          <a:spcPts val="300"/>
                        </a:spcBef>
                        <a:spcAft>
                          <a:spcPts val="300"/>
                        </a:spcAft>
                      </a:pPr>
                      <a:r>
                        <a:rPr lang="it-IT" sz="2000">
                          <a:effectLst/>
                          <a:latin typeface="Raleway" pitchFamily="2" charset="0"/>
                          <a:cs typeface="Times New Roman" panose="02020603050405020304" pitchFamily="18" charset="0"/>
                        </a:rPr>
                        <a:t>69%</a:t>
                      </a:r>
                    </a:p>
                    <a:p>
                      <a:pPr algn="just">
                        <a:lnSpc>
                          <a:spcPct val="115000"/>
                        </a:lnSpc>
                        <a:spcBef>
                          <a:spcPts val="300"/>
                        </a:spcBef>
                        <a:spcAft>
                          <a:spcPts val="300"/>
                        </a:spcAft>
                      </a:pPr>
                      <a:endParaRPr lang="it-IT" sz="2000">
                        <a:effectLst/>
                        <a:highlight>
                          <a:srgbClr val="FFFF00"/>
                        </a:highlight>
                        <a:latin typeface="Raleway" pitchFamily="2" charset="0"/>
                        <a:cs typeface="Times New Roman" panose="02020603050405020304" pitchFamily="18" charset="0"/>
                      </a:endParaRPr>
                    </a:p>
                  </a:txBody>
                  <a:tcPr marL="57925" marR="5792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ct val="115000"/>
                        </a:lnSpc>
                        <a:spcBef>
                          <a:spcPts val="300"/>
                        </a:spcBef>
                        <a:spcAft>
                          <a:spcPts val="300"/>
                        </a:spcAft>
                      </a:pP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7925" marR="579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300"/>
                        </a:spcBef>
                        <a:spcAft>
                          <a:spcPts val="300"/>
                        </a:spcAft>
                      </a:pPr>
                      <a:r>
                        <a:rPr lang="en-US" sz="2400" err="1">
                          <a:effectLst/>
                          <a:latin typeface="Raleway" pitchFamily="2" charset="0"/>
                          <a:ea typeface="Calibri" panose="020F0502020204030204" pitchFamily="34" charset="0"/>
                          <a:cs typeface="Calibri" panose="020F0502020204030204" pitchFamily="34" charset="0"/>
                        </a:rPr>
                        <a:t>Valori</a:t>
                      </a:r>
                      <a:r>
                        <a:rPr lang="en-US" sz="2400">
                          <a:effectLst/>
                          <a:latin typeface="Raleway" pitchFamily="2" charset="0"/>
                          <a:ea typeface="Calibri" panose="020F0502020204030204" pitchFamily="34" charset="0"/>
                          <a:cs typeface="Calibri" panose="020F0502020204030204" pitchFamily="34" charset="0"/>
                        </a:rPr>
                        <a:t> scenario di Piano</a:t>
                      </a:r>
                      <a:endParaRPr lang="it-IT" sz="2400">
                        <a:effectLst/>
                        <a:latin typeface="Raleway" pitchFamily="2" charset="0"/>
                        <a:ea typeface="Calibri" panose="020F0502020204030204" pitchFamily="34" charset="0"/>
                        <a:cs typeface="Times New Roman" panose="02020603050405020304" pitchFamily="18" charset="0"/>
                      </a:endParaRPr>
                    </a:p>
                  </a:txBody>
                  <a:tcPr marL="57925" marR="579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4698133"/>
                  </a:ext>
                </a:extLst>
              </a:tr>
              <a:tr h="399023">
                <a:tc vMerge="1">
                  <a:txBody>
                    <a:bodyPr/>
                    <a:lstStyle/>
                    <a:p>
                      <a:endParaRPr lang="it-IT"/>
                    </a:p>
                  </a:txBody>
                  <a:tcPr/>
                </a:tc>
                <a:tc vMerge="1">
                  <a:txBody>
                    <a:bodyPr/>
                    <a:lstStyle/>
                    <a:p>
                      <a:endParaRPr lang="it-IT"/>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300"/>
                        </a:spcBef>
                        <a:spcAft>
                          <a:spcPts val="300"/>
                        </a:spcAft>
                      </a:pPr>
                      <a:r>
                        <a:rPr lang="en-US" sz="2400">
                          <a:effectLst/>
                          <a:latin typeface="Raleway" pitchFamily="2" charset="0"/>
                          <a:ea typeface="Calibri" panose="020F0502020204030204" pitchFamily="34" charset="0"/>
                          <a:cs typeface="Calibri" panose="020F0502020204030204" pitchFamily="34" charset="0"/>
                        </a:rPr>
                        <a:t>Pianura</a:t>
                      </a:r>
                      <a:endParaRPr lang="it-IT" sz="2400">
                        <a:effectLst/>
                        <a:latin typeface="Raleway" pitchFamily="2" charset="0"/>
                        <a:ea typeface="Calibri" panose="020F0502020204030204" pitchFamily="34" charset="0"/>
                        <a:cs typeface="Times New Roman" panose="02020603050405020304" pitchFamily="18" charset="0"/>
                      </a:endParaRPr>
                    </a:p>
                  </a:txBody>
                  <a:tcPr marL="44450" marR="44450" marT="0" marB="0" anchor="ctr"/>
                </a:tc>
                <a:tc vMerge="1">
                  <a:txBody>
                    <a:bodyPr/>
                    <a:lstStyle/>
                    <a:p>
                      <a:pPr algn="just">
                        <a:lnSpc>
                          <a:spcPct val="115000"/>
                        </a:lnSpc>
                        <a:spcBef>
                          <a:spcPts val="300"/>
                        </a:spcBef>
                        <a:spcAft>
                          <a:spcPts val="300"/>
                        </a:spcAft>
                      </a:pPr>
                      <a:r>
                        <a:rPr lang="en-US" sz="1800">
                          <a:effectLst/>
                          <a:latin typeface="Calibri" panose="020F0502020204030204" pitchFamily="34" charset="0"/>
                          <a:ea typeface="Calibri" panose="020F0502020204030204" pitchFamily="34" charset="0"/>
                          <a:cs typeface="Calibri" panose="020F0502020204030204" pitchFamily="34" charset="0"/>
                        </a:rPr>
                        <a:t>kg/abitante</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7925" marR="5792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ct val="115000"/>
                        </a:lnSpc>
                        <a:spcBef>
                          <a:spcPts val="300"/>
                        </a:spcBef>
                        <a:spcAft>
                          <a:spcPts val="300"/>
                        </a:spcAft>
                      </a:pP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7925" marR="579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300"/>
                        </a:spcBef>
                        <a:spcAft>
                          <a:spcPts val="300"/>
                        </a:spcAft>
                      </a:pPr>
                      <a:r>
                        <a:rPr lang="it-IT" sz="2400">
                          <a:effectLst/>
                          <a:latin typeface="Raleway" pitchFamily="2" charset="0"/>
                          <a:ea typeface="Calibri" panose="020F0502020204030204" pitchFamily="34" charset="0"/>
                          <a:cs typeface="Calibri" panose="020F0502020204030204" pitchFamily="34" charset="0"/>
                        </a:rPr>
                        <a:t>Valori scenario di Piano</a:t>
                      </a:r>
                      <a:endParaRPr lang="it-IT" sz="2400">
                        <a:effectLst/>
                        <a:latin typeface="Raleway" pitchFamily="2" charset="0"/>
                        <a:ea typeface="Calibri" panose="020F0502020204030204" pitchFamily="34" charset="0"/>
                        <a:cs typeface="Times New Roman" panose="02020603050405020304" pitchFamily="18" charset="0"/>
                      </a:endParaRPr>
                    </a:p>
                  </a:txBody>
                  <a:tcPr marL="57925" marR="579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9008248"/>
                  </a:ext>
                </a:extLst>
              </a:tr>
              <a:tr h="1277782">
                <a:tc vMerge="1">
                  <a:txBody>
                    <a:bodyPr/>
                    <a:lstStyle/>
                    <a:p>
                      <a:endParaRPr lang="it-IT"/>
                    </a:p>
                  </a:txBody>
                  <a:tcPr/>
                </a:tc>
                <a:tc vMerge="1">
                  <a:txBody>
                    <a:bodyPr/>
                    <a:lstStyle/>
                    <a:p>
                      <a:endParaRPr lang="it-IT"/>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300"/>
                        </a:spcBef>
                        <a:spcAft>
                          <a:spcPts val="300"/>
                        </a:spcAft>
                      </a:pPr>
                      <a:r>
                        <a:rPr lang="en-US" sz="2400" err="1">
                          <a:effectLst/>
                          <a:latin typeface="Raleway" pitchFamily="2" charset="0"/>
                          <a:ea typeface="Calibri" panose="020F0502020204030204" pitchFamily="34" charset="0"/>
                          <a:cs typeface="Calibri" panose="020F0502020204030204" pitchFamily="34" charset="0"/>
                        </a:rPr>
                        <a:t>Capoluoghi</a:t>
                      </a:r>
                      <a:r>
                        <a:rPr lang="en-US" sz="2400">
                          <a:effectLst/>
                          <a:latin typeface="Raleway" pitchFamily="2" charset="0"/>
                          <a:ea typeface="Calibri" panose="020F0502020204030204" pitchFamily="34" charset="0"/>
                          <a:cs typeface="Calibri" panose="020F0502020204030204" pitchFamily="34" charset="0"/>
                        </a:rPr>
                        <a:t>-costa</a:t>
                      </a:r>
                      <a:endParaRPr lang="it-IT" sz="2400">
                        <a:effectLst/>
                        <a:latin typeface="Raleway" pitchFamily="2" charset="0"/>
                        <a:ea typeface="Calibri" panose="020F0502020204030204" pitchFamily="34" charset="0"/>
                        <a:cs typeface="Times New Roman" panose="02020603050405020304" pitchFamily="18" charset="0"/>
                      </a:endParaRPr>
                    </a:p>
                  </a:txBody>
                  <a:tcPr marL="44450" marR="44450" marT="0" marB="0" anchor="ctr"/>
                </a:tc>
                <a:tc vMerge="1">
                  <a:txBody>
                    <a:bodyPr/>
                    <a:lstStyle/>
                    <a:p>
                      <a:pPr algn="just">
                        <a:lnSpc>
                          <a:spcPct val="115000"/>
                        </a:lnSpc>
                        <a:spcBef>
                          <a:spcPts val="300"/>
                        </a:spcBef>
                        <a:spcAft>
                          <a:spcPts val="300"/>
                        </a:spcAft>
                      </a:pPr>
                      <a:r>
                        <a:rPr lang="it-IT" sz="1800">
                          <a:effectLst/>
                          <a:latin typeface="Calibri" panose="020F0502020204030204" pitchFamily="34" charset="0"/>
                          <a:ea typeface="Calibri" panose="020F0502020204030204" pitchFamily="34" charset="0"/>
                          <a:cs typeface="Calibri" panose="020F0502020204030204" pitchFamily="34" charset="0"/>
                        </a:rPr>
                        <a:t>tonnellate RU / milioni di euro </a:t>
                      </a: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7925" marR="5792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ct val="115000"/>
                        </a:lnSpc>
                        <a:spcBef>
                          <a:spcPts val="300"/>
                        </a:spcBef>
                        <a:spcAft>
                          <a:spcPts val="300"/>
                        </a:spcAft>
                      </a:pPr>
                      <a:endParaRPr lang="it-IT" sz="2400">
                        <a:effectLst/>
                        <a:latin typeface="Calibri" panose="020F0502020204030204" pitchFamily="34" charset="0"/>
                        <a:ea typeface="Calibri" panose="020F0502020204030204" pitchFamily="34" charset="0"/>
                        <a:cs typeface="Times New Roman" panose="02020603050405020304" pitchFamily="18" charset="0"/>
                      </a:endParaRPr>
                    </a:p>
                  </a:txBody>
                  <a:tcPr marL="57925" marR="579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300"/>
                        </a:spcBef>
                        <a:spcAft>
                          <a:spcPts val="300"/>
                        </a:spcAft>
                      </a:pPr>
                      <a:r>
                        <a:rPr lang="it-IT" sz="2400">
                          <a:effectLst/>
                          <a:latin typeface="Raleway" pitchFamily="2" charset="0"/>
                          <a:ea typeface="Calibri" panose="020F0502020204030204" pitchFamily="34" charset="0"/>
                          <a:cs typeface="Calibri" panose="020F0502020204030204" pitchFamily="34" charset="0"/>
                        </a:rPr>
                        <a:t>Valori scenario di Piano</a:t>
                      </a:r>
                      <a:endParaRPr lang="it-IT" sz="2400">
                        <a:effectLst/>
                        <a:latin typeface="Raleway" pitchFamily="2" charset="0"/>
                        <a:ea typeface="Calibri" panose="020F0502020204030204" pitchFamily="34" charset="0"/>
                        <a:cs typeface="Times New Roman" panose="02020603050405020304" pitchFamily="18" charset="0"/>
                      </a:endParaRPr>
                    </a:p>
                  </a:txBody>
                  <a:tcPr marL="57925" marR="579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7140718"/>
                  </a:ext>
                </a:extLst>
              </a:tr>
              <a:tr h="731554">
                <a:tc vMerge="1">
                  <a:txBody>
                    <a:bodyPr/>
                    <a:lstStyle/>
                    <a:p>
                      <a:endParaRPr lang="it-IT"/>
                    </a:p>
                  </a:txBody>
                  <a:tcPr>
                    <a:lnT w="12700" cap="flat" cmpd="sng" algn="ctr">
                      <a:solidFill>
                        <a:srgbClr val="000000"/>
                      </a:solidFill>
                      <a:prstDash val="solid"/>
                      <a:round/>
                      <a:headEnd type="none" w="med" len="med"/>
                      <a:tailEnd type="none" w="med" len="med"/>
                    </a:lnT>
                  </a:tcPr>
                </a:tc>
                <a:tc gridSpan="2">
                  <a:txBody>
                    <a:bodyPr/>
                    <a:lstStyle/>
                    <a:p>
                      <a:pPr algn="just">
                        <a:lnSpc>
                          <a:spcPct val="115000"/>
                        </a:lnSpc>
                        <a:spcBef>
                          <a:spcPts val="300"/>
                        </a:spcBef>
                        <a:spcAft>
                          <a:spcPts val="300"/>
                        </a:spcAft>
                      </a:pPr>
                      <a:r>
                        <a:rPr lang="it-IT" sz="2400">
                          <a:effectLst/>
                          <a:latin typeface="Raleway" pitchFamily="2" charset="0"/>
                          <a:ea typeface="Calibri" panose="020F0502020204030204" pitchFamily="34" charset="0"/>
                          <a:cs typeface="Calibri" panose="020F0502020204030204" pitchFamily="34" charset="0"/>
                        </a:rPr>
                        <a:t>Preparazione per il riutilizzo e riciclaggio per le principali frazioni dei rifiuti urbani raccolti</a:t>
                      </a:r>
                      <a:endParaRPr lang="it-IT" sz="2400">
                        <a:effectLst/>
                        <a:latin typeface="Raleway" pitchFamily="2" charset="0"/>
                        <a:ea typeface="Calibri" panose="020F0502020204030204" pitchFamily="34" charset="0"/>
                        <a:cs typeface="Times New Roman" panose="02020603050405020304" pitchFamily="18" charset="0"/>
                      </a:endParaRPr>
                    </a:p>
                  </a:txBody>
                  <a:tcPr marL="119161" marR="119161" marT="59580" marB="5958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just">
                        <a:lnSpc>
                          <a:spcPct val="115000"/>
                        </a:lnSpc>
                        <a:spcBef>
                          <a:spcPts val="300"/>
                        </a:spcBef>
                        <a:spcAft>
                          <a:spcPts val="300"/>
                        </a:spcAft>
                      </a:pPr>
                      <a:r>
                        <a:rPr lang="en-US" sz="2400">
                          <a:effectLst/>
                          <a:latin typeface="Raleway" pitchFamily="2" charset="0"/>
                          <a:ea typeface="Calibri" panose="020F0502020204030204" pitchFamily="34" charset="0"/>
                          <a:cs typeface="Calibri" panose="020F0502020204030204" pitchFamily="34" charset="0"/>
                        </a:rPr>
                        <a:t>55 %</a:t>
                      </a:r>
                      <a:endParaRPr lang="it-IT" sz="2400">
                        <a:effectLst/>
                        <a:latin typeface="Raleway" pitchFamily="2" charset="0"/>
                        <a:ea typeface="Calibri" panose="020F0502020204030204" pitchFamily="34" charset="0"/>
                        <a:cs typeface="Times New Roman" panose="02020603050405020304" pitchFamily="18" charset="0"/>
                      </a:endParaRPr>
                    </a:p>
                  </a:txBody>
                  <a:tcPr marL="57925" marR="579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300"/>
                        </a:spcBef>
                        <a:spcAft>
                          <a:spcPts val="300"/>
                        </a:spcAft>
                      </a:pPr>
                      <a:r>
                        <a:rPr lang="it-IT" sz="2400">
                          <a:effectLst/>
                          <a:latin typeface="Raleway" pitchFamily="2" charset="0"/>
                          <a:ea typeface="Calibri" panose="020F0502020204030204" pitchFamily="34" charset="0"/>
                          <a:cs typeface="Calibri" panose="020F0502020204030204" pitchFamily="34" charset="0"/>
                        </a:rPr>
                        <a:t>Metodologia di calcolo indicata nella Direttiva 2018/851/Ue </a:t>
                      </a:r>
                    </a:p>
                    <a:p>
                      <a:pPr algn="just">
                        <a:lnSpc>
                          <a:spcPct val="115000"/>
                        </a:lnSpc>
                        <a:spcBef>
                          <a:spcPts val="300"/>
                        </a:spcBef>
                        <a:spcAft>
                          <a:spcPts val="300"/>
                        </a:spcAft>
                      </a:pPr>
                      <a:r>
                        <a:rPr lang="it-IT" sz="2400">
                          <a:effectLst/>
                          <a:latin typeface="Raleway" pitchFamily="2" charset="0"/>
                          <a:ea typeface="Calibri" panose="020F0502020204030204" pitchFamily="34" charset="0"/>
                          <a:cs typeface="Calibri" panose="020F0502020204030204" pitchFamily="34" charset="0"/>
                        </a:rPr>
                        <a:t>Riciclaggio di rifiuti urbani (in %) = RU riciclati/RU prodotti</a:t>
                      </a:r>
                    </a:p>
                  </a:txBody>
                  <a:tcPr marL="57925" marR="579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300"/>
                        </a:spcBef>
                        <a:spcAft>
                          <a:spcPts val="300"/>
                        </a:spcAft>
                      </a:pPr>
                      <a:r>
                        <a:rPr lang="en-US" sz="2400" err="1">
                          <a:effectLst/>
                          <a:latin typeface="Raleway" pitchFamily="2" charset="0"/>
                          <a:ea typeface="Calibri" panose="020F0502020204030204" pitchFamily="34" charset="0"/>
                          <a:cs typeface="Calibri" panose="020F0502020204030204" pitchFamily="34" charset="0"/>
                        </a:rPr>
                        <a:t>Valori</a:t>
                      </a:r>
                      <a:r>
                        <a:rPr lang="en-US" sz="2400">
                          <a:effectLst/>
                          <a:latin typeface="Raleway" pitchFamily="2" charset="0"/>
                          <a:ea typeface="Calibri" panose="020F0502020204030204" pitchFamily="34" charset="0"/>
                          <a:cs typeface="Calibri" panose="020F0502020204030204" pitchFamily="34" charset="0"/>
                        </a:rPr>
                        <a:t> scenario di Piano </a:t>
                      </a:r>
                      <a:endParaRPr lang="it-IT" sz="2400">
                        <a:effectLst/>
                        <a:latin typeface="Raleway" pitchFamily="2" charset="0"/>
                        <a:ea typeface="Calibri" panose="020F0502020204030204" pitchFamily="34" charset="0"/>
                        <a:cs typeface="Times New Roman" panose="02020603050405020304" pitchFamily="18" charset="0"/>
                      </a:endParaRPr>
                    </a:p>
                  </a:txBody>
                  <a:tcPr marL="57925" marR="579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5464110"/>
                  </a:ext>
                </a:extLst>
              </a:tr>
              <a:tr h="731554">
                <a:tc vMerge="1">
                  <a:txBody>
                    <a:bodyPr/>
                    <a:lstStyle/>
                    <a:p>
                      <a:pPr algn="l">
                        <a:lnSpc>
                          <a:spcPct val="115000"/>
                        </a:lnSpc>
                        <a:spcBef>
                          <a:spcPts val="300"/>
                        </a:spcBef>
                        <a:spcAft>
                          <a:spcPts val="300"/>
                        </a:spcAft>
                      </a:pPr>
                      <a:endParaRPr lang="it-IT" sz="2000">
                        <a:effectLst/>
                        <a:latin typeface="Raleway" pitchFamily="2" charset="0"/>
                        <a:ea typeface="Calibri" panose="020F0502020204030204" pitchFamily="34" charset="0"/>
                        <a:cs typeface="Times New Roman" panose="02020603050405020304" pitchFamily="18" charset="0"/>
                      </a:endParaRPr>
                    </a:p>
                  </a:txBody>
                  <a:tcPr marL="119161" marR="119161" marT="59580" marB="59580" vert="vert27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15000"/>
                        </a:lnSpc>
                        <a:spcBef>
                          <a:spcPts val="300"/>
                        </a:spcBef>
                        <a:spcAft>
                          <a:spcPts val="300"/>
                        </a:spcAft>
                      </a:pPr>
                      <a:r>
                        <a:rPr lang="it-IT" sz="2400">
                          <a:effectLst/>
                          <a:latin typeface="Raleway" pitchFamily="2" charset="0"/>
                          <a:ea typeface="Calibri" panose="020F0502020204030204" pitchFamily="34" charset="0"/>
                          <a:cs typeface="Calibri" panose="020F0502020204030204" pitchFamily="34" charset="0"/>
                        </a:rPr>
                        <a:t>Rifiuti non inviati a riciclaggio pro capite (R-NIR kg/ab) </a:t>
                      </a:r>
                      <a:endParaRPr lang="it-IT" sz="3200">
                        <a:effectLst/>
                        <a:latin typeface="Raleway" pitchFamily="2" charset="0"/>
                        <a:ea typeface="Calibri" panose="020F0502020204030204" pitchFamily="34" charset="0"/>
                        <a:cs typeface="Times New Roman" panose="02020603050405020304" pitchFamily="18" charset="0"/>
                      </a:endParaRPr>
                    </a:p>
                  </a:txBody>
                  <a:tcPr marL="119161" marR="119161" marT="59580" marB="5958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just">
                        <a:lnSpc>
                          <a:spcPct val="115000"/>
                        </a:lnSpc>
                        <a:spcBef>
                          <a:spcPts val="300"/>
                        </a:spcBef>
                        <a:spcAft>
                          <a:spcPts val="300"/>
                        </a:spcAft>
                      </a:pPr>
                      <a:r>
                        <a:rPr lang="en-US" sz="2400">
                          <a:effectLst/>
                          <a:latin typeface="Raleway" pitchFamily="2" charset="0"/>
                          <a:ea typeface="Calibri" panose="020F0502020204030204" pitchFamily="34" charset="0"/>
                          <a:cs typeface="Calibri" panose="020F0502020204030204" pitchFamily="34" charset="0"/>
                        </a:rPr>
                        <a:t>188 kg/</a:t>
                      </a:r>
                      <a:r>
                        <a:rPr lang="en-US" sz="2400" err="1">
                          <a:effectLst/>
                          <a:latin typeface="Raleway" pitchFamily="2" charset="0"/>
                          <a:ea typeface="Calibri" panose="020F0502020204030204" pitchFamily="34" charset="0"/>
                          <a:cs typeface="Calibri" panose="020F0502020204030204" pitchFamily="34" charset="0"/>
                        </a:rPr>
                        <a:t>abitante</a:t>
                      </a:r>
                      <a:endParaRPr lang="it-IT" sz="3200">
                        <a:effectLst/>
                        <a:latin typeface="Raleway" pitchFamily="2" charset="0"/>
                        <a:ea typeface="Calibri" panose="020F0502020204030204" pitchFamily="34" charset="0"/>
                        <a:cs typeface="Times New Roman" panose="02020603050405020304" pitchFamily="18" charset="0"/>
                      </a:endParaRPr>
                    </a:p>
                  </a:txBody>
                  <a:tcPr marL="57925" marR="579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300"/>
                        </a:spcBef>
                        <a:spcAft>
                          <a:spcPts val="300"/>
                        </a:spcAft>
                      </a:pPr>
                      <a:r>
                        <a:rPr lang="it-IT" sz="2400">
                          <a:effectLst/>
                          <a:latin typeface="Raleway" pitchFamily="2" charset="0"/>
                          <a:ea typeface="Calibri" panose="020F0502020204030204" pitchFamily="34" charset="0"/>
                          <a:cs typeface="Calibri" panose="020F0502020204030204" pitchFamily="34" charset="0"/>
                        </a:rPr>
                        <a:t>Pro capite R-NIR= (Produzione RI+RD non avviata a riciclo)/abitanti residenti</a:t>
                      </a:r>
                      <a:endParaRPr lang="it-IT" sz="3200">
                        <a:effectLst/>
                        <a:latin typeface="Raleway" pitchFamily="2" charset="0"/>
                        <a:ea typeface="Calibri" panose="020F0502020204030204" pitchFamily="34" charset="0"/>
                        <a:cs typeface="Times New Roman" panose="02020603050405020304" pitchFamily="18" charset="0"/>
                      </a:endParaRPr>
                    </a:p>
                  </a:txBody>
                  <a:tcPr marL="57925" marR="579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300"/>
                        </a:spcBef>
                        <a:spcAft>
                          <a:spcPts val="300"/>
                        </a:spcAft>
                      </a:pPr>
                      <a:r>
                        <a:rPr lang="it-IT" sz="2400">
                          <a:effectLst/>
                          <a:latin typeface="Raleway" pitchFamily="2" charset="0"/>
                          <a:ea typeface="Calibri" panose="020F0502020204030204" pitchFamily="34" charset="0"/>
                          <a:cs typeface="Calibri" panose="020F0502020204030204" pitchFamily="34" charset="0"/>
                        </a:rPr>
                        <a:t>Valori scenario di Piano</a:t>
                      </a:r>
                      <a:endParaRPr lang="it-IT" sz="3200">
                        <a:effectLst/>
                        <a:latin typeface="Raleway" pitchFamily="2" charset="0"/>
                        <a:ea typeface="Calibri" panose="020F0502020204030204" pitchFamily="34" charset="0"/>
                        <a:cs typeface="Times New Roman" panose="02020603050405020304" pitchFamily="18" charset="0"/>
                      </a:endParaRPr>
                    </a:p>
                  </a:txBody>
                  <a:tcPr marL="57925" marR="579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9881200"/>
                  </a:ext>
                </a:extLst>
              </a:tr>
              <a:tr h="498324">
                <a:tc>
                  <a:txBody>
                    <a:bodyPr/>
                    <a:lstStyle/>
                    <a:p>
                      <a:pPr algn="l">
                        <a:lnSpc>
                          <a:spcPct val="115000"/>
                        </a:lnSpc>
                        <a:spcBef>
                          <a:spcPts val="300"/>
                        </a:spcBef>
                        <a:spcAft>
                          <a:spcPts val="300"/>
                        </a:spcAft>
                      </a:pPr>
                      <a:r>
                        <a:rPr lang="it-IT" sz="2400">
                          <a:solidFill>
                            <a:srgbClr val="000000"/>
                          </a:solidFill>
                          <a:effectLst/>
                          <a:latin typeface="Raleway" pitchFamily="2" charset="0"/>
                          <a:ea typeface="Calibri" panose="020F0502020204030204" pitchFamily="34" charset="0"/>
                          <a:cs typeface="Calibri" panose="020F0502020204030204" pitchFamily="34" charset="0"/>
                        </a:rPr>
                        <a:t>Azzerare i rifiuti in discarica</a:t>
                      </a:r>
                      <a:endParaRPr lang="it-IT" sz="2400">
                        <a:effectLst/>
                        <a:latin typeface="Raleway"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Bef>
                          <a:spcPts val="300"/>
                        </a:spcBef>
                        <a:spcAft>
                          <a:spcPts val="300"/>
                        </a:spcAft>
                      </a:pPr>
                      <a:r>
                        <a:rPr lang="en-US" sz="2400" dirty="0">
                          <a:solidFill>
                            <a:srgbClr val="000000"/>
                          </a:solidFill>
                          <a:effectLst/>
                          <a:latin typeface="Raleway" pitchFamily="2" charset="0"/>
                          <a:ea typeface="Calibri" panose="020F0502020204030204" pitchFamily="34" charset="0"/>
                          <a:cs typeface="Calibri" panose="020F0502020204030204" pitchFamily="34" charset="0"/>
                        </a:rPr>
                        <a:t>Rifiuti </a:t>
                      </a:r>
                      <a:r>
                        <a:rPr lang="en-US" sz="2400" dirty="0" err="1">
                          <a:solidFill>
                            <a:srgbClr val="000000"/>
                          </a:solidFill>
                          <a:effectLst/>
                          <a:latin typeface="Raleway" pitchFamily="2" charset="0"/>
                          <a:ea typeface="Calibri" panose="020F0502020204030204" pitchFamily="34" charset="0"/>
                          <a:cs typeface="Calibri" panose="020F0502020204030204" pitchFamily="34" charset="0"/>
                        </a:rPr>
                        <a:t>urbani</a:t>
                      </a:r>
                      <a:r>
                        <a:rPr lang="en-US" sz="2400" dirty="0">
                          <a:solidFill>
                            <a:srgbClr val="000000"/>
                          </a:solidFill>
                          <a:effectLst/>
                          <a:latin typeface="Raleway" pitchFamily="2" charset="0"/>
                          <a:ea typeface="Calibri" panose="020F0502020204030204" pitchFamily="34" charset="0"/>
                          <a:cs typeface="Calibri" panose="020F0502020204030204" pitchFamily="34" charset="0"/>
                        </a:rPr>
                        <a:t> </a:t>
                      </a:r>
                      <a:r>
                        <a:rPr lang="en-US" sz="2400" dirty="0" err="1">
                          <a:solidFill>
                            <a:srgbClr val="000000"/>
                          </a:solidFill>
                          <a:effectLst/>
                          <a:latin typeface="Raleway" pitchFamily="2" charset="0"/>
                          <a:ea typeface="Calibri" panose="020F0502020204030204" pitchFamily="34" charset="0"/>
                          <a:cs typeface="Calibri" panose="020F0502020204030204" pitchFamily="34" charset="0"/>
                        </a:rPr>
                        <a:t>indifferenziati</a:t>
                      </a:r>
                      <a:r>
                        <a:rPr lang="en-US" sz="2400" dirty="0">
                          <a:solidFill>
                            <a:srgbClr val="000000"/>
                          </a:solidFill>
                          <a:effectLst/>
                          <a:latin typeface="Raleway" pitchFamily="2" charset="0"/>
                          <a:ea typeface="Calibri" panose="020F0502020204030204" pitchFamily="34" charset="0"/>
                          <a:cs typeface="Calibri" panose="020F0502020204030204" pitchFamily="34" charset="0"/>
                        </a:rPr>
                        <a:t> </a:t>
                      </a:r>
                      <a:r>
                        <a:rPr lang="en-US" sz="2400" dirty="0" err="1">
                          <a:solidFill>
                            <a:srgbClr val="000000"/>
                          </a:solidFill>
                          <a:effectLst/>
                          <a:latin typeface="Raleway" pitchFamily="2" charset="0"/>
                          <a:ea typeface="Calibri" panose="020F0502020204030204" pitchFamily="34" charset="0"/>
                          <a:cs typeface="Calibri" panose="020F0502020204030204" pitchFamily="34" charset="0"/>
                        </a:rPr>
                        <a:t>smaltiti</a:t>
                      </a:r>
                      <a:r>
                        <a:rPr lang="en-US" sz="2400" dirty="0">
                          <a:solidFill>
                            <a:srgbClr val="000000"/>
                          </a:solidFill>
                          <a:effectLst/>
                          <a:latin typeface="Raleway" pitchFamily="2" charset="0"/>
                          <a:ea typeface="Calibri" panose="020F0502020204030204" pitchFamily="34" charset="0"/>
                          <a:cs typeface="Calibri" panose="020F0502020204030204" pitchFamily="34" charset="0"/>
                        </a:rPr>
                        <a:t> in </a:t>
                      </a:r>
                      <a:r>
                        <a:rPr lang="en-US" sz="2400" dirty="0" err="1">
                          <a:solidFill>
                            <a:srgbClr val="000000"/>
                          </a:solidFill>
                          <a:effectLst/>
                          <a:latin typeface="Raleway" pitchFamily="2" charset="0"/>
                          <a:ea typeface="Calibri" panose="020F0502020204030204" pitchFamily="34" charset="0"/>
                          <a:cs typeface="Calibri" panose="020F0502020204030204" pitchFamily="34" charset="0"/>
                        </a:rPr>
                        <a:t>discarica</a:t>
                      </a:r>
                      <a:endParaRPr lang="it-IT" sz="2400" dirty="0">
                        <a:effectLst/>
                        <a:latin typeface="Raleway" pitchFamily="2" charset="0"/>
                        <a:ea typeface="Calibri" panose="020F0502020204030204" pitchFamily="34" charset="0"/>
                        <a:cs typeface="Times New Roman" panose="02020603050405020304" pitchFamily="18" charset="0"/>
                      </a:endParaRPr>
                    </a:p>
                  </a:txBody>
                  <a:tcPr marL="44450" marR="4445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Bef>
                          <a:spcPts val="300"/>
                        </a:spcBef>
                        <a:spcAft>
                          <a:spcPts val="300"/>
                        </a:spcAft>
                      </a:pPr>
                      <a:endParaRPr lang="it-IT" sz="2000">
                        <a:effectLst/>
                        <a:latin typeface="Raleway" pitchFamily="2"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l" defTabSz="2297887" rtl="0" eaLnBrk="1" fontAlgn="auto" latinLnBrk="0" hangingPunct="1">
                        <a:lnSpc>
                          <a:spcPct val="115000"/>
                        </a:lnSpc>
                        <a:spcBef>
                          <a:spcPts val="300"/>
                        </a:spcBef>
                        <a:spcAft>
                          <a:spcPts val="300"/>
                        </a:spcAft>
                        <a:buClrTx/>
                        <a:buSzTx/>
                        <a:buFontTx/>
                        <a:buNone/>
                        <a:tabLst/>
                        <a:defRPr/>
                      </a:pPr>
                      <a:r>
                        <a:rPr lang="en-US" sz="2400">
                          <a:solidFill>
                            <a:srgbClr val="000000"/>
                          </a:solidFill>
                          <a:effectLst/>
                          <a:latin typeface="Raleway" pitchFamily="2" charset="0"/>
                          <a:ea typeface="Calibri" panose="020F0502020204030204" pitchFamily="34" charset="0"/>
                          <a:cs typeface="Calibri" panose="020F0502020204030204" pitchFamily="34" charset="0"/>
                        </a:rPr>
                        <a:t>37.139 </a:t>
                      </a:r>
                      <a:r>
                        <a:rPr lang="en-US" sz="2400" err="1">
                          <a:solidFill>
                            <a:srgbClr val="000000"/>
                          </a:solidFill>
                          <a:effectLst/>
                          <a:latin typeface="Raleway" pitchFamily="2" charset="0"/>
                          <a:ea typeface="Calibri" panose="020F0502020204030204" pitchFamily="34" charset="0"/>
                          <a:cs typeface="Calibri" panose="020F0502020204030204" pitchFamily="34" charset="0"/>
                        </a:rPr>
                        <a:t>tonnellate</a:t>
                      </a:r>
                      <a:r>
                        <a:rPr lang="en-US" sz="2400">
                          <a:solidFill>
                            <a:srgbClr val="000000"/>
                          </a:solidFill>
                          <a:effectLst/>
                          <a:latin typeface="Raleway" pitchFamily="2" charset="0"/>
                          <a:ea typeface="Calibri" panose="020F0502020204030204" pitchFamily="34" charset="0"/>
                          <a:cs typeface="Calibri" panose="020F0502020204030204" pitchFamily="34" charset="0"/>
                        </a:rPr>
                        <a:t> </a:t>
                      </a:r>
                      <a:r>
                        <a:rPr lang="en-US" sz="2400" err="1">
                          <a:solidFill>
                            <a:srgbClr val="000000"/>
                          </a:solidFill>
                          <a:effectLst/>
                          <a:latin typeface="Raleway" pitchFamily="2" charset="0"/>
                          <a:ea typeface="Calibri" panose="020F0502020204030204" pitchFamily="34" charset="0"/>
                          <a:cs typeface="Calibri" panose="020F0502020204030204" pitchFamily="34" charset="0"/>
                        </a:rPr>
                        <a:t>corrispondenti</a:t>
                      </a:r>
                      <a:r>
                        <a:rPr lang="en-US" sz="2400">
                          <a:solidFill>
                            <a:srgbClr val="000000"/>
                          </a:solidFill>
                          <a:effectLst/>
                          <a:latin typeface="Raleway" pitchFamily="2" charset="0"/>
                          <a:ea typeface="Calibri" panose="020F0502020204030204" pitchFamily="34" charset="0"/>
                          <a:cs typeface="Calibri" panose="020F0502020204030204" pitchFamily="34" charset="0"/>
                        </a:rPr>
                        <a:t> al 1,31% </a:t>
                      </a:r>
                      <a:r>
                        <a:rPr lang="en-US" sz="2400" err="1">
                          <a:solidFill>
                            <a:srgbClr val="000000"/>
                          </a:solidFill>
                          <a:effectLst/>
                          <a:latin typeface="Raleway" pitchFamily="2" charset="0"/>
                          <a:ea typeface="Calibri" panose="020F0502020204030204" pitchFamily="34" charset="0"/>
                          <a:cs typeface="Calibri" panose="020F0502020204030204" pitchFamily="34" charset="0"/>
                        </a:rPr>
                        <a:t>sul</a:t>
                      </a:r>
                      <a:r>
                        <a:rPr lang="en-US" sz="2400">
                          <a:solidFill>
                            <a:srgbClr val="000000"/>
                          </a:solidFill>
                          <a:effectLst/>
                          <a:latin typeface="Raleway" pitchFamily="2" charset="0"/>
                          <a:ea typeface="Calibri" panose="020F0502020204030204" pitchFamily="34" charset="0"/>
                          <a:cs typeface="Calibri" panose="020F0502020204030204" pitchFamily="34" charset="0"/>
                        </a:rPr>
                        <a:t> </a:t>
                      </a:r>
                      <a:r>
                        <a:rPr lang="en-US" sz="2400" err="1">
                          <a:solidFill>
                            <a:srgbClr val="000000"/>
                          </a:solidFill>
                          <a:effectLst/>
                          <a:latin typeface="Raleway" pitchFamily="2" charset="0"/>
                          <a:ea typeface="Calibri" panose="020F0502020204030204" pitchFamily="34" charset="0"/>
                          <a:cs typeface="Calibri" panose="020F0502020204030204" pitchFamily="34" charset="0"/>
                        </a:rPr>
                        <a:t>totale</a:t>
                      </a:r>
                      <a:r>
                        <a:rPr lang="en-US" sz="2400">
                          <a:solidFill>
                            <a:srgbClr val="000000"/>
                          </a:solidFill>
                          <a:effectLst/>
                          <a:latin typeface="Raleway" pitchFamily="2" charset="0"/>
                          <a:ea typeface="Calibri" panose="020F0502020204030204" pitchFamily="34" charset="0"/>
                          <a:cs typeface="Calibri" panose="020F0502020204030204" pitchFamily="34" charset="0"/>
                        </a:rPr>
                        <a:t> </a:t>
                      </a:r>
                      <a:r>
                        <a:rPr lang="en-US" sz="2400" err="1">
                          <a:solidFill>
                            <a:srgbClr val="000000"/>
                          </a:solidFill>
                          <a:effectLst/>
                          <a:latin typeface="Raleway" pitchFamily="2" charset="0"/>
                          <a:ea typeface="Calibri" panose="020F0502020204030204" pitchFamily="34" charset="0"/>
                          <a:cs typeface="Calibri" panose="020F0502020204030204" pitchFamily="34" charset="0"/>
                        </a:rPr>
                        <a:t>dei</a:t>
                      </a:r>
                      <a:r>
                        <a:rPr lang="en-US" sz="2400">
                          <a:solidFill>
                            <a:srgbClr val="000000"/>
                          </a:solidFill>
                          <a:effectLst/>
                          <a:latin typeface="Raleway" pitchFamily="2" charset="0"/>
                          <a:ea typeface="Calibri" panose="020F0502020204030204" pitchFamily="34" charset="0"/>
                          <a:cs typeface="Calibri" panose="020F0502020204030204" pitchFamily="34" charset="0"/>
                        </a:rPr>
                        <a:t> Rifiuti </a:t>
                      </a:r>
                      <a:r>
                        <a:rPr lang="en-US" sz="2400" err="1">
                          <a:solidFill>
                            <a:srgbClr val="000000"/>
                          </a:solidFill>
                          <a:effectLst/>
                          <a:latin typeface="Raleway" pitchFamily="2" charset="0"/>
                          <a:ea typeface="Calibri" panose="020F0502020204030204" pitchFamily="34" charset="0"/>
                          <a:cs typeface="Calibri" panose="020F0502020204030204" pitchFamily="34" charset="0"/>
                        </a:rPr>
                        <a:t>prodotti</a:t>
                      </a:r>
                      <a:endParaRPr lang="it-IT" sz="2400">
                        <a:effectLst/>
                        <a:latin typeface="Raleway" pitchFamily="2" charset="0"/>
                        <a:ea typeface="Calibri" panose="020F0502020204030204" pitchFamily="34" charset="0"/>
                        <a:cs typeface="Times New Roman" panose="02020603050405020304" pitchFamily="18" charset="0"/>
                      </a:endParaRPr>
                    </a:p>
                  </a:txBody>
                  <a:tcPr marL="44450" marR="4445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it-IT" sz="2400">
                          <a:solidFill>
                            <a:srgbClr val="000000"/>
                          </a:solidFill>
                          <a:effectLst/>
                          <a:latin typeface="Raleway" pitchFamily="2" charset="0"/>
                          <a:ea typeface="Calibri" panose="020F0502020204030204" pitchFamily="34" charset="0"/>
                          <a:cs typeface="Calibri" panose="020F0502020204030204" pitchFamily="34" charset="0"/>
                        </a:rPr>
                        <a:t>Dato desunto da </a:t>
                      </a:r>
                      <a:r>
                        <a:rPr lang="it-IT" sz="2400" err="1">
                          <a:solidFill>
                            <a:srgbClr val="000000"/>
                          </a:solidFill>
                          <a:effectLst/>
                          <a:latin typeface="Raleway" pitchFamily="2" charset="0"/>
                          <a:ea typeface="Calibri" panose="020F0502020204030204" pitchFamily="34" charset="0"/>
                          <a:cs typeface="Calibri" panose="020F0502020204030204" pitchFamily="34" charset="0"/>
                        </a:rPr>
                        <a:t>ORSo</a:t>
                      </a:r>
                      <a:r>
                        <a:rPr lang="it-IT" sz="2400">
                          <a:solidFill>
                            <a:srgbClr val="000000"/>
                          </a:solidFill>
                          <a:effectLst/>
                          <a:latin typeface="Raleway" pitchFamily="2" charset="0"/>
                          <a:ea typeface="Calibri" panose="020F0502020204030204" pitchFamily="34" charset="0"/>
                          <a:cs typeface="Calibri" panose="020F0502020204030204" pitchFamily="34" charset="0"/>
                        </a:rPr>
                        <a:t> e da dichiarazione MUD impianti</a:t>
                      </a:r>
                      <a:endParaRPr lang="it-IT" sz="2400">
                        <a:effectLst/>
                        <a:latin typeface="Raleway" pitchFamily="2" charset="0"/>
                        <a:ea typeface="Calibri" panose="020F0502020204030204" pitchFamily="34" charset="0"/>
                        <a:cs typeface="Times New Roman" panose="02020603050405020304" pitchFamily="18" charset="0"/>
                      </a:endParaRPr>
                    </a:p>
                    <a:p>
                      <a:pPr algn="l">
                        <a:lnSpc>
                          <a:spcPct val="115000"/>
                        </a:lnSpc>
                        <a:spcBef>
                          <a:spcPts val="300"/>
                        </a:spcBef>
                        <a:spcAft>
                          <a:spcPts val="300"/>
                        </a:spcAft>
                      </a:pPr>
                      <a:r>
                        <a:rPr lang="it-IT" sz="2400">
                          <a:solidFill>
                            <a:srgbClr val="000000"/>
                          </a:solidFill>
                          <a:effectLst/>
                          <a:latin typeface="Raleway" pitchFamily="2" charset="0"/>
                          <a:ea typeface="Calibri" panose="020F0502020204030204" pitchFamily="34" charset="0"/>
                          <a:cs typeface="Calibri" panose="020F0502020204030204" pitchFamily="34" charset="0"/>
                        </a:rPr>
                        <a:t>% = Rifiuti Urbani inviati in discarica/Rifiuti Urbani prodotti </a:t>
                      </a:r>
                      <a:endParaRPr lang="it-IT" sz="2400">
                        <a:effectLst/>
                        <a:latin typeface="Raleway"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2400" err="1">
                          <a:solidFill>
                            <a:srgbClr val="000000"/>
                          </a:solidFill>
                          <a:effectLst/>
                          <a:latin typeface="Raleway" pitchFamily="2" charset="0"/>
                          <a:ea typeface="Calibri" panose="020F0502020204030204" pitchFamily="34" charset="0"/>
                          <a:cs typeface="Calibri" panose="020F0502020204030204" pitchFamily="34" charset="0"/>
                        </a:rPr>
                        <a:t>Valori</a:t>
                      </a:r>
                      <a:r>
                        <a:rPr lang="en-US" sz="2400">
                          <a:solidFill>
                            <a:srgbClr val="000000"/>
                          </a:solidFill>
                          <a:effectLst/>
                          <a:latin typeface="Raleway" pitchFamily="2" charset="0"/>
                          <a:ea typeface="Calibri" panose="020F0502020204030204" pitchFamily="34" charset="0"/>
                          <a:cs typeface="Calibri" panose="020F0502020204030204" pitchFamily="34" charset="0"/>
                        </a:rPr>
                        <a:t> </a:t>
                      </a:r>
                      <a:r>
                        <a:rPr lang="en-US" sz="2400" err="1">
                          <a:solidFill>
                            <a:srgbClr val="000000"/>
                          </a:solidFill>
                          <a:effectLst/>
                          <a:latin typeface="Raleway" pitchFamily="2" charset="0"/>
                          <a:ea typeface="Calibri" panose="020F0502020204030204" pitchFamily="34" charset="0"/>
                          <a:cs typeface="Calibri" panose="020F0502020204030204" pitchFamily="34" charset="0"/>
                        </a:rPr>
                        <a:t>scenari</a:t>
                      </a:r>
                      <a:r>
                        <a:rPr lang="en-US" sz="2400">
                          <a:solidFill>
                            <a:srgbClr val="000000"/>
                          </a:solidFill>
                          <a:effectLst/>
                          <a:latin typeface="Raleway" pitchFamily="2" charset="0"/>
                          <a:ea typeface="Calibri" panose="020F0502020204030204" pitchFamily="34" charset="0"/>
                          <a:cs typeface="Calibri" panose="020F0502020204030204" pitchFamily="34" charset="0"/>
                        </a:rPr>
                        <a:t> di Piano</a:t>
                      </a:r>
                      <a:endParaRPr lang="it-IT" sz="2400">
                        <a:effectLst/>
                        <a:latin typeface="Raleway"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60087"/>
                  </a:ext>
                </a:extLst>
              </a:tr>
              <a:tr h="515083">
                <a:tc>
                  <a:txBody>
                    <a:bodyPr/>
                    <a:lstStyle/>
                    <a:p>
                      <a:pPr algn="l">
                        <a:lnSpc>
                          <a:spcPct val="115000"/>
                        </a:lnSpc>
                        <a:spcBef>
                          <a:spcPts val="300"/>
                        </a:spcBef>
                        <a:spcAft>
                          <a:spcPts val="300"/>
                        </a:spcAft>
                      </a:pPr>
                      <a:r>
                        <a:rPr lang="it-IT" sz="2400">
                          <a:solidFill>
                            <a:srgbClr val="000000"/>
                          </a:solidFill>
                          <a:effectLst/>
                          <a:latin typeface="Raleway" pitchFamily="2" charset="0"/>
                          <a:ea typeface="Calibri" panose="020F0502020204030204" pitchFamily="34" charset="0"/>
                          <a:cs typeface="Calibri" panose="020F0502020204030204" pitchFamily="34" charset="0"/>
                        </a:rPr>
                        <a:t>Autosufficienza gestione RU in Regione</a:t>
                      </a:r>
                      <a:endParaRPr lang="it-IT" sz="2400">
                        <a:effectLst/>
                        <a:latin typeface="Raleway"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Bef>
                          <a:spcPts val="300"/>
                        </a:spcBef>
                        <a:spcAft>
                          <a:spcPts val="300"/>
                        </a:spcAft>
                      </a:pPr>
                      <a:r>
                        <a:rPr lang="en-US" sz="2400" err="1">
                          <a:solidFill>
                            <a:srgbClr val="000000"/>
                          </a:solidFill>
                          <a:effectLst/>
                          <a:latin typeface="Raleway" pitchFamily="2" charset="0"/>
                          <a:ea typeface="Calibri" panose="020F0502020204030204" pitchFamily="34" charset="0"/>
                          <a:cs typeface="Calibri" panose="020F0502020204030204" pitchFamily="34" charset="0"/>
                        </a:rPr>
                        <a:t>Autosufficienza</a:t>
                      </a:r>
                      <a:r>
                        <a:rPr lang="en-US" sz="2400">
                          <a:solidFill>
                            <a:srgbClr val="000000"/>
                          </a:solidFill>
                          <a:effectLst/>
                          <a:latin typeface="Raleway" pitchFamily="2" charset="0"/>
                          <a:ea typeface="Calibri" panose="020F0502020204030204" pitchFamily="34" charset="0"/>
                          <a:cs typeface="Calibri" panose="020F0502020204030204" pitchFamily="34" charset="0"/>
                        </a:rPr>
                        <a:t> </a:t>
                      </a:r>
                      <a:r>
                        <a:rPr lang="en-US" sz="2400" err="1">
                          <a:solidFill>
                            <a:srgbClr val="000000"/>
                          </a:solidFill>
                          <a:effectLst/>
                          <a:latin typeface="Raleway" pitchFamily="2" charset="0"/>
                          <a:ea typeface="Calibri" panose="020F0502020204030204" pitchFamily="34" charset="0"/>
                          <a:cs typeface="Calibri" panose="020F0502020204030204" pitchFamily="34" charset="0"/>
                        </a:rPr>
                        <a:t>impiantistica</a:t>
                      </a:r>
                      <a:endParaRPr lang="it-IT" sz="2400">
                        <a:effectLst/>
                        <a:latin typeface="Raleway"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Bef>
                          <a:spcPts val="300"/>
                        </a:spcBef>
                        <a:spcAft>
                          <a:spcPts val="300"/>
                        </a:spcAft>
                      </a:pPr>
                      <a:endParaRPr lang="it-IT" sz="2000">
                        <a:effectLst/>
                        <a:latin typeface="Raleway" pitchFamily="2"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l" defTabSz="2297887" rtl="0" eaLnBrk="1" fontAlgn="auto" latinLnBrk="0" hangingPunct="1">
                        <a:lnSpc>
                          <a:spcPct val="115000"/>
                        </a:lnSpc>
                        <a:spcBef>
                          <a:spcPts val="300"/>
                        </a:spcBef>
                        <a:spcAft>
                          <a:spcPts val="300"/>
                        </a:spcAft>
                        <a:buClrTx/>
                        <a:buSzTx/>
                        <a:buFontTx/>
                        <a:buNone/>
                        <a:tabLst/>
                        <a:defRPr/>
                      </a:pPr>
                      <a:r>
                        <a:rPr lang="it-IT" sz="2400">
                          <a:solidFill>
                            <a:srgbClr val="000000"/>
                          </a:solidFill>
                          <a:effectLst/>
                          <a:latin typeface="Raleway" pitchFamily="2" charset="0"/>
                          <a:ea typeface="Calibri" panose="020F0502020204030204" pitchFamily="34" charset="0"/>
                          <a:cs typeface="Times New Roman" panose="02020603050405020304" pitchFamily="18" charset="0"/>
                        </a:rPr>
                        <a:t>SI</a:t>
                      </a:r>
                      <a:endParaRPr lang="it-IT" sz="2400">
                        <a:effectLst/>
                        <a:latin typeface="Raleway" pitchFamily="2" charset="0"/>
                        <a:ea typeface="Calibri" panose="020F0502020204030204" pitchFamily="34" charset="0"/>
                        <a:cs typeface="Times New Roman" panose="02020603050405020304" pitchFamily="18" charset="0"/>
                      </a:endParaRPr>
                    </a:p>
                  </a:txBody>
                  <a:tcPr marL="44450" marR="4445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2297887" rtl="0" eaLnBrk="1" fontAlgn="auto" latinLnBrk="0" hangingPunct="1">
                        <a:lnSpc>
                          <a:spcPct val="115000"/>
                        </a:lnSpc>
                        <a:spcBef>
                          <a:spcPts val="300"/>
                        </a:spcBef>
                        <a:spcAft>
                          <a:spcPts val="300"/>
                        </a:spcAft>
                        <a:buClrTx/>
                        <a:buSzTx/>
                        <a:buFontTx/>
                        <a:buNone/>
                        <a:tabLst/>
                        <a:defRPr/>
                      </a:pPr>
                      <a:r>
                        <a:rPr lang="it-IT" sz="2400">
                          <a:solidFill>
                            <a:srgbClr val="000000"/>
                          </a:solidFill>
                          <a:effectLst/>
                          <a:latin typeface="Raleway" pitchFamily="2" charset="0"/>
                          <a:ea typeface="Calibri" panose="020F0502020204030204" pitchFamily="34" charset="0"/>
                          <a:cs typeface="Calibri" panose="020F0502020204030204" pitchFamily="34" charset="0"/>
                        </a:rPr>
                        <a:t>valutazione del sistema impiantistico in esercizio e definizione dei quantitativi già autorizzati e in corso di autorizzazione</a:t>
                      </a:r>
                      <a:endParaRPr lang="it-IT" sz="2400">
                        <a:effectLst/>
                        <a:latin typeface="Raleway" pitchFamily="2" charset="0"/>
                        <a:ea typeface="Calibri" panose="020F0502020204030204" pitchFamily="34" charset="0"/>
                        <a:cs typeface="Times New Roman" panose="02020603050405020304" pitchFamily="18" charset="0"/>
                      </a:endParaRPr>
                    </a:p>
                    <a:p>
                      <a:pPr algn="l">
                        <a:lnSpc>
                          <a:spcPct val="115000"/>
                        </a:lnSpc>
                        <a:spcBef>
                          <a:spcPts val="300"/>
                        </a:spcBef>
                        <a:spcAft>
                          <a:spcPts val="300"/>
                        </a:spcAft>
                      </a:pPr>
                      <a:endParaRPr lang="it-IT" sz="2400">
                        <a:effectLst/>
                        <a:latin typeface="Raleway"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endParaRPr lang="it-IT" sz="2400" dirty="0">
                        <a:effectLst/>
                        <a:latin typeface="Raleway"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5696425"/>
                  </a:ext>
                </a:extLst>
              </a:tr>
            </a:tbl>
          </a:graphicData>
        </a:graphic>
      </p:graphicFrame>
      <p:sp>
        <p:nvSpPr>
          <p:cNvPr id="2" name="Rettangolo 1">
            <a:extLst>
              <a:ext uri="{FF2B5EF4-FFF2-40B4-BE49-F238E27FC236}">
                <a16:creationId xmlns:a16="http://schemas.microsoft.com/office/drawing/2014/main" id="{75BDC7FD-4098-D2B8-9994-CA82C283FB26}"/>
              </a:ext>
            </a:extLst>
          </p:cNvPr>
          <p:cNvSpPr/>
          <p:nvPr/>
        </p:nvSpPr>
        <p:spPr>
          <a:xfrm>
            <a:off x="3162419" y="7112000"/>
            <a:ext cx="4162926" cy="5028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AD3D3AAD-C068-FCB3-8C09-CA1538B8364E}"/>
              </a:ext>
            </a:extLst>
          </p:cNvPr>
          <p:cNvSpPr/>
          <p:nvPr/>
        </p:nvSpPr>
        <p:spPr>
          <a:xfrm>
            <a:off x="3162419" y="9910346"/>
            <a:ext cx="5957518" cy="1375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F693345D-0824-BE6C-63F9-F7DB379B78B5}"/>
              </a:ext>
            </a:extLst>
          </p:cNvPr>
          <p:cNvSpPr/>
          <p:nvPr/>
        </p:nvSpPr>
        <p:spPr>
          <a:xfrm>
            <a:off x="3162419" y="11539448"/>
            <a:ext cx="5957518" cy="7806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9804F942-9580-BA04-6378-80ABA5F58D65}"/>
              </a:ext>
            </a:extLst>
          </p:cNvPr>
          <p:cNvSpPr txBox="1"/>
          <p:nvPr/>
        </p:nvSpPr>
        <p:spPr>
          <a:xfrm>
            <a:off x="19411950" y="805113"/>
            <a:ext cx="4210050" cy="615553"/>
          </a:xfrm>
          <a:prstGeom prst="rect">
            <a:avLst/>
          </a:prstGeom>
          <a:noFill/>
        </p:spPr>
        <p:txBody>
          <a:bodyPr wrap="square" rtlCol="0">
            <a:spAutoFit/>
          </a:bodyPr>
          <a:lstStyle/>
          <a:p>
            <a:pPr marL="0" marR="0" lvl="0" indent="0" algn="ctr" defTabSz="3063727" rtl="0" eaLnBrk="1" fontAlgn="auto" latinLnBrk="0" hangingPunct="0">
              <a:lnSpc>
                <a:spcPct val="100000"/>
              </a:lnSpc>
              <a:spcBef>
                <a:spcPts val="0"/>
              </a:spcBef>
              <a:spcAft>
                <a:spcPts val="0"/>
              </a:spcAft>
              <a:buClrTx/>
              <a:buSzTx/>
              <a:buFontTx/>
              <a:buNone/>
              <a:tabLst/>
              <a:defRPr/>
            </a:pPr>
            <a:r>
              <a:rPr kumimoji="0" lang="it-IT" sz="3400" b="1" i="0" u="none" strike="noStrike" kern="0" cap="none" spc="0" normalizeH="0" baseline="0" noProof="0">
                <a:ln>
                  <a:noFill/>
                </a:ln>
                <a:solidFill>
                  <a:schemeClr val="tx1"/>
                </a:solidFill>
                <a:effectLst/>
                <a:uLnTx/>
                <a:uFillTx/>
                <a:latin typeface="Raleway" pitchFamily="2" charset="0"/>
                <a:ea typeface="+mn-ea"/>
                <a:cs typeface="+mn-cs"/>
                <a:sym typeface="Helvetica Neue"/>
              </a:rPr>
              <a:t>18 gennaio 2023</a:t>
            </a:r>
          </a:p>
        </p:txBody>
      </p:sp>
    </p:spTree>
    <p:extLst>
      <p:ext uri="{BB962C8B-B14F-4D97-AF65-F5344CB8AC3E}">
        <p14:creationId xmlns:p14="http://schemas.microsoft.com/office/powerpoint/2010/main" val="1555659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AE568533-AF78-4669-A0E9-5AB2CAAD51F1}"/>
              </a:ext>
            </a:extLst>
          </p:cNvPr>
          <p:cNvSpPr>
            <a:spLocks noGrp="1"/>
          </p:cNvSpPr>
          <p:nvPr>
            <p:ph type="sldNum" sz="quarter" idx="12"/>
          </p:nvPr>
        </p:nvSpPr>
        <p:spPr/>
        <p:txBody>
          <a:bodyPr/>
          <a:lstStyle/>
          <a:p>
            <a:pPr marL="0" marR="0" lvl="0" indent="0" algn="r" defTabSz="3063727" rtl="0" eaLnBrk="1" fontAlgn="auto" latinLnBrk="0" hangingPunct="0">
              <a:lnSpc>
                <a:spcPct val="100000"/>
              </a:lnSpc>
              <a:spcBef>
                <a:spcPts val="0"/>
              </a:spcBef>
              <a:spcAft>
                <a:spcPts val="0"/>
              </a:spcAft>
              <a:buClrTx/>
              <a:buSzTx/>
              <a:buFontTx/>
              <a:buNone/>
              <a:tabLst/>
              <a:defRPr/>
            </a:pPr>
            <a:fld id="{AA8005B8-B5FF-4863-B9C4-0FBE131FE3CF}" type="slidenum">
              <a:rPr kumimoji="0" lang="it-IT" sz="3016" b="0" i="0" u="none" strike="noStrike" kern="0" cap="none" spc="0" normalizeH="0" baseline="0" noProof="0" smtClean="0">
                <a:ln>
                  <a:noFill/>
                </a:ln>
                <a:solidFill>
                  <a:prstClr val="black">
                    <a:tint val="75000"/>
                  </a:prstClr>
                </a:solidFill>
                <a:effectLst/>
                <a:uLnTx/>
                <a:uFillTx/>
                <a:latin typeface="Calibri" panose="020F0502020204030204"/>
                <a:ea typeface="+mn-ea"/>
                <a:cs typeface="+mn-cs"/>
                <a:sym typeface="Helvetica Neue"/>
              </a:rPr>
              <a:pPr marL="0" marR="0" lvl="0" indent="0" algn="r" defTabSz="3063727" rtl="0" eaLnBrk="1" fontAlgn="auto" latinLnBrk="0" hangingPunct="0">
                <a:lnSpc>
                  <a:spcPct val="100000"/>
                </a:lnSpc>
                <a:spcBef>
                  <a:spcPts val="0"/>
                </a:spcBef>
                <a:spcAft>
                  <a:spcPts val="0"/>
                </a:spcAft>
                <a:buClrTx/>
                <a:buSzTx/>
                <a:buFontTx/>
                <a:buNone/>
                <a:tabLst/>
                <a:defRPr/>
              </a:pPr>
              <a:t>13</a:t>
            </a:fld>
            <a:endParaRPr kumimoji="0" lang="it-IT" sz="3016" b="0" i="0" u="none" strike="noStrike" kern="0" cap="none" spc="0" normalizeH="0" baseline="0" noProof="0">
              <a:ln>
                <a:noFill/>
              </a:ln>
              <a:solidFill>
                <a:prstClr val="black">
                  <a:tint val="75000"/>
                </a:prstClr>
              </a:solidFill>
              <a:effectLst/>
              <a:uLnTx/>
              <a:uFillTx/>
              <a:latin typeface="Calibri" panose="020F0502020204030204"/>
              <a:ea typeface="+mn-ea"/>
              <a:cs typeface="+mn-cs"/>
              <a:sym typeface="Helvetica Neue"/>
            </a:endParaRPr>
          </a:p>
        </p:txBody>
      </p:sp>
      <p:sp>
        <p:nvSpPr>
          <p:cNvPr id="5" name="Segnaposto contenuto 2">
            <a:extLst>
              <a:ext uri="{FF2B5EF4-FFF2-40B4-BE49-F238E27FC236}">
                <a16:creationId xmlns:a16="http://schemas.microsoft.com/office/drawing/2014/main" id="{D7A51AD6-7A0C-5051-1656-C4022B229ED5}"/>
              </a:ext>
            </a:extLst>
          </p:cNvPr>
          <p:cNvSpPr txBox="1">
            <a:spLocks/>
          </p:cNvSpPr>
          <p:nvPr/>
        </p:nvSpPr>
        <p:spPr>
          <a:xfrm>
            <a:off x="2296144" y="4981419"/>
            <a:ext cx="18877311" cy="20144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Autofit/>
          </a:bodyPr>
          <a:lstStyle>
            <a:lvl1pPr marL="0" marR="0" indent="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1pPr>
            <a:lvl2pPr marL="0" marR="0" indent="4572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2pPr>
            <a:lvl3pPr marL="0" marR="0" indent="9144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3pPr>
            <a:lvl4pPr marL="0" marR="0" indent="13716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4pPr>
            <a:lvl5pPr marL="0" marR="0" indent="18288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5pPr>
            <a:lvl6pPr marL="0" marR="0" indent="22860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6pPr>
            <a:lvl7pPr marL="0" marR="0" indent="27432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7pPr>
            <a:lvl8pPr marL="0" marR="0" indent="32004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8pPr>
            <a:lvl9pPr marL="0" marR="0" indent="36576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9pPr>
          </a:lstStyle>
          <a:p>
            <a:pPr algn="just" hangingPunct="1">
              <a:lnSpc>
                <a:spcPct val="114000"/>
              </a:lnSpc>
              <a:spcAft>
                <a:spcPts val="2000"/>
              </a:spcAft>
            </a:pPr>
            <a:r>
              <a:rPr lang="it-IT" sz="2800" b="0">
                <a:latin typeface="Century Gothic" panose="020B0502020202020204" pitchFamily="34" charset="0"/>
              </a:rPr>
              <a:t>Il set di indicatori è definito, sulla base degli obiettivi e delle azioni previste, al Capitolo 17 della Relazione generale del PRRB 2022-2027.</a:t>
            </a:r>
            <a:endParaRPr lang="it-IT" sz="2400" b="0">
              <a:latin typeface="Century Gothic" panose="020B0502020202020204" pitchFamily="34" charset="0"/>
            </a:endParaRPr>
          </a:p>
          <a:p>
            <a:pPr algn="just" hangingPunct="1">
              <a:lnSpc>
                <a:spcPct val="114000"/>
              </a:lnSpc>
              <a:spcAft>
                <a:spcPts val="2000"/>
              </a:spcAft>
            </a:pPr>
            <a:endParaRPr lang="it-IT" sz="2400" b="0">
              <a:latin typeface="Century Gothic" panose="020B0502020202020204" pitchFamily="34" charset="0"/>
            </a:endParaRPr>
          </a:p>
        </p:txBody>
      </p:sp>
      <p:sp>
        <p:nvSpPr>
          <p:cNvPr id="9" name="Titolo 1">
            <a:extLst>
              <a:ext uri="{FF2B5EF4-FFF2-40B4-BE49-F238E27FC236}">
                <a16:creationId xmlns:a16="http://schemas.microsoft.com/office/drawing/2014/main" id="{0D3DA436-34DF-0E44-3096-D95AD5B88337}"/>
              </a:ext>
            </a:extLst>
          </p:cNvPr>
          <p:cNvSpPr txBox="1">
            <a:spLocks/>
          </p:cNvSpPr>
          <p:nvPr/>
        </p:nvSpPr>
        <p:spPr>
          <a:xfrm>
            <a:off x="762000" y="2339676"/>
            <a:ext cx="21945600" cy="2898398"/>
          </a:xfrm>
          <a:prstGeom prst="rect">
            <a:avLst/>
          </a:prstGeom>
        </p:spPr>
        <p:txBody>
          <a:bodyPr vert="horz" lIns="91440" tIns="45720" rIns="91440" bIns="45720" rtlCol="0" anchor="ctr">
            <a:normAutofit/>
          </a:bodyPr>
          <a:lstStyle>
            <a:lvl1pPr algn="l" defTabSz="2297887" rtl="0" eaLnBrk="1" latinLnBrk="0" hangingPunct="1">
              <a:lnSpc>
                <a:spcPct val="90000"/>
              </a:lnSpc>
              <a:spcBef>
                <a:spcPct val="0"/>
              </a:spcBef>
              <a:buNone/>
              <a:defRPr sz="11057" kern="1200">
                <a:solidFill>
                  <a:schemeClr val="tx1"/>
                </a:solidFill>
                <a:latin typeface="+mj-lt"/>
                <a:ea typeface="+mj-ea"/>
                <a:cs typeface="+mj-cs"/>
              </a:defRPr>
            </a:lvl1pPr>
          </a:lstStyle>
          <a:p>
            <a:pPr algn="ctr"/>
            <a:r>
              <a:rPr lang="it-IT" sz="9600" b="1" dirty="0">
                <a:solidFill>
                  <a:schemeClr val="bg1"/>
                </a:solidFill>
                <a:highlight>
                  <a:srgbClr val="43A87D"/>
                </a:highlight>
                <a:latin typeface="Raleway" pitchFamily="2" charset="0"/>
                <a:cs typeface="Calibri Light"/>
              </a:rPr>
              <a:t>Set di indicatori RS </a:t>
            </a:r>
            <a:endParaRPr lang="it-IT" dirty="0"/>
          </a:p>
        </p:txBody>
      </p:sp>
      <p:graphicFrame>
        <p:nvGraphicFramePr>
          <p:cNvPr id="2" name="Tabella 1">
            <a:extLst>
              <a:ext uri="{FF2B5EF4-FFF2-40B4-BE49-F238E27FC236}">
                <a16:creationId xmlns:a16="http://schemas.microsoft.com/office/drawing/2014/main" id="{9FF3F41F-D936-EB0C-6C9A-2A5C5A1A823A}"/>
              </a:ext>
            </a:extLst>
          </p:cNvPr>
          <p:cNvGraphicFramePr>
            <a:graphicFrameLocks noGrp="1"/>
          </p:cNvGraphicFramePr>
          <p:nvPr>
            <p:extLst>
              <p:ext uri="{D42A27DB-BD31-4B8C-83A1-F6EECF244321}">
                <p14:modId xmlns:p14="http://schemas.microsoft.com/office/powerpoint/2010/main" val="1453988900"/>
              </p:ext>
            </p:extLst>
          </p:nvPr>
        </p:nvGraphicFramePr>
        <p:xfrm>
          <a:off x="762000" y="6205353"/>
          <a:ext cx="21761116" cy="4700873"/>
        </p:xfrm>
        <a:graphic>
          <a:graphicData uri="http://schemas.openxmlformats.org/drawingml/2006/table">
            <a:tbl>
              <a:tblPr firstRow="1" firstCol="1" bandRow="1" bandCol="1"/>
              <a:tblGrid>
                <a:gridCol w="2462463">
                  <a:extLst>
                    <a:ext uri="{9D8B030D-6E8A-4147-A177-3AD203B41FA5}">
                      <a16:colId xmlns:a16="http://schemas.microsoft.com/office/drawing/2014/main" val="3666775135"/>
                    </a:ext>
                  </a:extLst>
                </a:gridCol>
                <a:gridCol w="5558590">
                  <a:extLst>
                    <a:ext uri="{9D8B030D-6E8A-4147-A177-3AD203B41FA5}">
                      <a16:colId xmlns:a16="http://schemas.microsoft.com/office/drawing/2014/main" val="2862844378"/>
                    </a:ext>
                  </a:extLst>
                </a:gridCol>
                <a:gridCol w="2875547">
                  <a:extLst>
                    <a:ext uri="{9D8B030D-6E8A-4147-A177-3AD203B41FA5}">
                      <a16:colId xmlns:a16="http://schemas.microsoft.com/office/drawing/2014/main" val="784942157"/>
                    </a:ext>
                  </a:extLst>
                </a:gridCol>
                <a:gridCol w="7399421">
                  <a:extLst>
                    <a:ext uri="{9D8B030D-6E8A-4147-A177-3AD203B41FA5}">
                      <a16:colId xmlns:a16="http://schemas.microsoft.com/office/drawing/2014/main" val="3042851291"/>
                    </a:ext>
                  </a:extLst>
                </a:gridCol>
                <a:gridCol w="3465095">
                  <a:extLst>
                    <a:ext uri="{9D8B030D-6E8A-4147-A177-3AD203B41FA5}">
                      <a16:colId xmlns:a16="http://schemas.microsoft.com/office/drawing/2014/main" val="213597600"/>
                    </a:ext>
                  </a:extLst>
                </a:gridCol>
              </a:tblGrid>
              <a:tr h="915525">
                <a:tc>
                  <a:txBody>
                    <a:bodyPr/>
                    <a:lstStyle/>
                    <a:p>
                      <a:pPr algn="ctr">
                        <a:lnSpc>
                          <a:spcPct val="115000"/>
                        </a:lnSpc>
                        <a:spcBef>
                          <a:spcPts val="300"/>
                        </a:spcBef>
                        <a:spcAft>
                          <a:spcPts val="300"/>
                        </a:spcAft>
                      </a:pPr>
                      <a:br>
                        <a:rPr lang="it-IT" sz="2400" b="1">
                          <a:solidFill>
                            <a:srgbClr val="000000"/>
                          </a:solidFill>
                          <a:effectLst/>
                          <a:latin typeface="Raleway" pitchFamily="2" charset="0"/>
                          <a:ea typeface="Calibri" panose="020F0502020204030204" pitchFamily="34" charset="0"/>
                          <a:cs typeface="Times New Roman" panose="02020603050405020304" pitchFamily="18" charset="0"/>
                        </a:rPr>
                      </a:br>
                      <a:r>
                        <a:rPr lang="en-US" sz="2400" b="1">
                          <a:solidFill>
                            <a:srgbClr val="000000"/>
                          </a:solidFill>
                          <a:effectLst/>
                          <a:latin typeface="Raleway" pitchFamily="2" charset="0"/>
                          <a:ea typeface="Calibri" panose="020F0502020204030204" pitchFamily="34" charset="0"/>
                          <a:cs typeface="Calibri" panose="020F0502020204030204" pitchFamily="34" charset="0"/>
                        </a:rPr>
                        <a:t>Obiettivo</a:t>
                      </a:r>
                      <a:endParaRPr lang="it-IT" sz="2400">
                        <a:effectLst/>
                        <a:latin typeface="Raleway" pitchFamily="2" charset="0"/>
                        <a:ea typeface="Calibri" panose="020F0502020204030204" pitchFamily="34" charset="0"/>
                        <a:cs typeface="Times New Roman" panose="02020603050405020304" pitchFamily="18" charset="0"/>
                      </a:endParaRPr>
                    </a:p>
                  </a:txBody>
                  <a:tcPr marL="57925" marR="579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Bef>
                          <a:spcPts val="300"/>
                        </a:spcBef>
                        <a:spcAft>
                          <a:spcPts val="300"/>
                        </a:spcAft>
                      </a:pPr>
                      <a:r>
                        <a:rPr lang="en-US" sz="2400" b="1" err="1">
                          <a:solidFill>
                            <a:srgbClr val="000000"/>
                          </a:solidFill>
                          <a:effectLst/>
                          <a:latin typeface="Raleway" pitchFamily="2" charset="0"/>
                          <a:ea typeface="Calibri" panose="020F0502020204030204" pitchFamily="34" charset="0"/>
                          <a:cs typeface="Calibri" panose="020F0502020204030204" pitchFamily="34" charset="0"/>
                        </a:rPr>
                        <a:t>Indicatore</a:t>
                      </a:r>
                      <a:r>
                        <a:rPr lang="en-US" sz="2400" b="1">
                          <a:solidFill>
                            <a:srgbClr val="000000"/>
                          </a:solidFill>
                          <a:effectLst/>
                          <a:latin typeface="Raleway" pitchFamily="2" charset="0"/>
                          <a:ea typeface="Calibri" panose="020F0502020204030204" pitchFamily="34" charset="0"/>
                          <a:cs typeface="Calibri" panose="020F0502020204030204" pitchFamily="34" charset="0"/>
                        </a:rPr>
                        <a:t> RS</a:t>
                      </a:r>
                      <a:endParaRPr lang="it-IT" sz="2400">
                        <a:effectLst/>
                        <a:latin typeface="Raleway" pitchFamily="2" charset="0"/>
                        <a:ea typeface="Calibri" panose="020F0502020204030204" pitchFamily="34" charset="0"/>
                        <a:cs typeface="Times New Roman" panose="02020603050405020304" pitchFamily="18" charset="0"/>
                      </a:endParaRPr>
                    </a:p>
                  </a:txBody>
                  <a:tcPr marL="119161" marR="119161" marT="59580" marB="59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lvl="0" indent="0" algn="ctr" defTabSz="2297887" rtl="0" eaLnBrk="1" fontAlgn="auto" latinLnBrk="0" hangingPunct="1">
                        <a:lnSpc>
                          <a:spcPct val="115000"/>
                        </a:lnSpc>
                        <a:spcBef>
                          <a:spcPts val="300"/>
                        </a:spcBef>
                        <a:spcAft>
                          <a:spcPts val="300"/>
                        </a:spcAft>
                        <a:buClrTx/>
                        <a:buSzTx/>
                        <a:buFontTx/>
                        <a:buNone/>
                        <a:tabLst/>
                        <a:defRPr/>
                      </a:pPr>
                      <a:r>
                        <a:rPr lang="en-US" sz="2400" b="1" err="1">
                          <a:solidFill>
                            <a:srgbClr val="000000"/>
                          </a:solidFill>
                          <a:effectLst/>
                          <a:latin typeface="Raleway" pitchFamily="2" charset="0"/>
                          <a:ea typeface="Calibri" panose="020F0502020204030204" pitchFamily="34" charset="0"/>
                          <a:cs typeface="Calibri" panose="020F0502020204030204" pitchFamily="34" charset="0"/>
                        </a:rPr>
                        <a:t>Dati</a:t>
                      </a:r>
                      <a:r>
                        <a:rPr lang="en-US" sz="2400" b="1">
                          <a:solidFill>
                            <a:srgbClr val="000000"/>
                          </a:solidFill>
                          <a:effectLst/>
                          <a:latin typeface="Raleway" pitchFamily="2" charset="0"/>
                          <a:ea typeface="Calibri" panose="020F0502020204030204" pitchFamily="34" charset="0"/>
                          <a:cs typeface="Calibri" panose="020F0502020204030204" pitchFamily="34" charset="0"/>
                        </a:rPr>
                        <a:t> Report 2022 (anno 2020)</a:t>
                      </a:r>
                      <a:endParaRPr lang="it-IT" sz="3200">
                        <a:effectLst/>
                        <a:latin typeface="Raleway" pitchFamily="2" charset="0"/>
                        <a:ea typeface="Calibri" panose="020F0502020204030204" pitchFamily="34" charset="0"/>
                        <a:cs typeface="Times New Roman" panose="02020603050405020304" pitchFamily="18" charset="0"/>
                      </a:endParaRPr>
                    </a:p>
                    <a:p>
                      <a:pPr algn="ctr">
                        <a:lnSpc>
                          <a:spcPct val="115000"/>
                        </a:lnSpc>
                        <a:spcBef>
                          <a:spcPts val="300"/>
                        </a:spcBef>
                        <a:spcAft>
                          <a:spcPts val="300"/>
                        </a:spcAft>
                      </a:pPr>
                      <a:r>
                        <a:rPr lang="en-US" sz="2400" b="1" err="1">
                          <a:solidFill>
                            <a:srgbClr val="000000"/>
                          </a:solidFill>
                          <a:effectLst/>
                          <a:latin typeface="Raleway" pitchFamily="2" charset="0"/>
                          <a:ea typeface="Calibri" panose="020F0502020204030204" pitchFamily="34" charset="0"/>
                          <a:cs typeface="Calibri" panose="020F0502020204030204" pitchFamily="34" charset="0"/>
                        </a:rPr>
                        <a:t>Unità</a:t>
                      </a:r>
                      <a:r>
                        <a:rPr lang="en-US" sz="2400" b="1">
                          <a:solidFill>
                            <a:srgbClr val="000000"/>
                          </a:solidFill>
                          <a:effectLst/>
                          <a:latin typeface="Raleway" pitchFamily="2" charset="0"/>
                          <a:ea typeface="Calibri" panose="020F0502020204030204" pitchFamily="34" charset="0"/>
                          <a:cs typeface="Calibri" panose="020F0502020204030204" pitchFamily="34" charset="0"/>
                        </a:rPr>
                        <a:t> di </a:t>
                      </a:r>
                      <a:r>
                        <a:rPr lang="en-US" sz="2400" b="1" err="1">
                          <a:solidFill>
                            <a:srgbClr val="000000"/>
                          </a:solidFill>
                          <a:effectLst/>
                          <a:latin typeface="Raleway" pitchFamily="2" charset="0"/>
                          <a:ea typeface="Calibri" panose="020F0502020204030204" pitchFamily="34" charset="0"/>
                          <a:cs typeface="Calibri" panose="020F0502020204030204" pitchFamily="34" charset="0"/>
                        </a:rPr>
                        <a:t>misura</a:t>
                      </a:r>
                      <a:endParaRPr lang="it-IT" sz="2400">
                        <a:effectLst/>
                        <a:latin typeface="Raleway" pitchFamily="2" charset="0"/>
                        <a:ea typeface="Calibri" panose="020F0502020204030204" pitchFamily="34" charset="0"/>
                        <a:cs typeface="Times New Roman" panose="02020603050405020304" pitchFamily="18" charset="0"/>
                      </a:endParaRPr>
                    </a:p>
                  </a:txBody>
                  <a:tcPr marL="57925" marR="579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Bef>
                          <a:spcPts val="300"/>
                        </a:spcBef>
                        <a:spcAft>
                          <a:spcPts val="300"/>
                        </a:spcAft>
                      </a:pPr>
                      <a:r>
                        <a:rPr lang="en-US" sz="2400" b="1">
                          <a:solidFill>
                            <a:srgbClr val="000000"/>
                          </a:solidFill>
                          <a:effectLst/>
                          <a:latin typeface="Raleway" pitchFamily="2" charset="0"/>
                          <a:ea typeface="Calibri" panose="020F0502020204030204" pitchFamily="34" charset="0"/>
                          <a:cs typeface="Calibri" panose="020F0502020204030204" pitchFamily="34" charset="0"/>
                        </a:rPr>
                        <a:t>Metodo di calcolo/misura</a:t>
                      </a:r>
                      <a:endParaRPr lang="it-IT" sz="2400">
                        <a:effectLst/>
                        <a:latin typeface="Raleway" pitchFamily="2" charset="0"/>
                        <a:ea typeface="Calibri" panose="020F0502020204030204" pitchFamily="34" charset="0"/>
                        <a:cs typeface="Times New Roman" panose="02020603050405020304" pitchFamily="18" charset="0"/>
                      </a:endParaRPr>
                    </a:p>
                  </a:txBody>
                  <a:tcPr marL="57925" marR="579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Bef>
                          <a:spcPts val="300"/>
                        </a:spcBef>
                        <a:spcAft>
                          <a:spcPts val="300"/>
                        </a:spcAft>
                      </a:pPr>
                      <a:r>
                        <a:rPr lang="en-US" sz="2400" b="1">
                          <a:solidFill>
                            <a:srgbClr val="000000"/>
                          </a:solidFill>
                          <a:effectLst/>
                          <a:latin typeface="Raleway" pitchFamily="2" charset="0"/>
                          <a:ea typeface="Calibri" panose="020F0502020204030204" pitchFamily="34" charset="0"/>
                          <a:cs typeface="Calibri" panose="020F0502020204030204" pitchFamily="34" charset="0"/>
                        </a:rPr>
                        <a:t>Valore </a:t>
                      </a:r>
                      <a:r>
                        <a:rPr lang="en-US" sz="2400" b="1" err="1">
                          <a:solidFill>
                            <a:srgbClr val="000000"/>
                          </a:solidFill>
                          <a:effectLst/>
                          <a:latin typeface="Raleway" pitchFamily="2" charset="0"/>
                          <a:ea typeface="Calibri" panose="020F0502020204030204" pitchFamily="34" charset="0"/>
                          <a:cs typeface="Calibri" panose="020F0502020204030204" pitchFamily="34" charset="0"/>
                        </a:rPr>
                        <a:t>Obiettivo</a:t>
                      </a:r>
                      <a:endParaRPr lang="it-IT" sz="2400">
                        <a:effectLst/>
                        <a:latin typeface="Raleway" pitchFamily="2" charset="0"/>
                        <a:ea typeface="Calibri" panose="020F0502020204030204" pitchFamily="34" charset="0"/>
                        <a:cs typeface="Times New Roman" panose="02020603050405020304" pitchFamily="18" charset="0"/>
                      </a:endParaRPr>
                    </a:p>
                  </a:txBody>
                  <a:tcPr marL="57925" marR="579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792216276"/>
                  </a:ext>
                </a:extLst>
              </a:tr>
              <a:tr h="1477775">
                <a:tc rowSpan="2">
                  <a:txBody>
                    <a:bodyPr/>
                    <a:lstStyle/>
                    <a:p>
                      <a:pPr algn="l">
                        <a:lnSpc>
                          <a:spcPct val="115000"/>
                        </a:lnSpc>
                        <a:spcBef>
                          <a:spcPts val="300"/>
                        </a:spcBef>
                        <a:spcAft>
                          <a:spcPts val="300"/>
                        </a:spcAft>
                      </a:pPr>
                      <a:r>
                        <a:rPr lang="en-US" sz="2400">
                          <a:effectLst/>
                          <a:latin typeface="Raleway" pitchFamily="2" charset="0"/>
                          <a:ea typeface="Calibri" panose="020F0502020204030204" pitchFamily="34" charset="0"/>
                          <a:cs typeface="Calibri" panose="020F0502020204030204" pitchFamily="34" charset="0"/>
                        </a:rPr>
                        <a:t>Minimizzare il ricorso allo smaltimento</a:t>
                      </a:r>
                      <a:endParaRPr lang="it-IT" sz="2400">
                        <a:effectLst/>
                        <a:latin typeface="Raleway" pitchFamily="2" charset="0"/>
                        <a:ea typeface="Calibri" panose="020F0502020204030204" pitchFamily="34" charset="0"/>
                        <a:cs typeface="Times New Roman" panose="02020603050405020304" pitchFamily="18" charset="0"/>
                      </a:endParaRPr>
                    </a:p>
                    <a:p>
                      <a:pPr algn="l">
                        <a:lnSpc>
                          <a:spcPct val="115000"/>
                        </a:lnSpc>
                        <a:spcBef>
                          <a:spcPts val="300"/>
                        </a:spcBef>
                        <a:spcAft>
                          <a:spcPts val="300"/>
                        </a:spcAft>
                      </a:pPr>
                      <a:r>
                        <a:rPr lang="en-US" sz="2400">
                          <a:effectLst/>
                          <a:latin typeface="Raleway" pitchFamily="2" charset="0"/>
                          <a:ea typeface="Calibri" panose="020F0502020204030204" pitchFamily="34" charset="0"/>
                          <a:cs typeface="Calibri" panose="020F0502020204030204" pitchFamily="34" charset="0"/>
                        </a:rPr>
                        <a:t> </a:t>
                      </a:r>
                      <a:endParaRPr lang="it-IT" sz="2400">
                        <a:effectLst/>
                        <a:latin typeface="Raleway"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2400" err="1">
                          <a:effectLst/>
                          <a:latin typeface="Raleway" pitchFamily="2" charset="0"/>
                          <a:ea typeface="Calibri" panose="020F0502020204030204" pitchFamily="34" charset="0"/>
                          <a:cs typeface="Calibri" panose="020F0502020204030204" pitchFamily="34" charset="0"/>
                        </a:rPr>
                        <a:t>Quantitativi</a:t>
                      </a:r>
                      <a:r>
                        <a:rPr lang="en-US" sz="2400">
                          <a:effectLst/>
                          <a:latin typeface="Raleway" pitchFamily="2" charset="0"/>
                          <a:ea typeface="Calibri" panose="020F0502020204030204" pitchFamily="34" charset="0"/>
                          <a:cs typeface="Calibri" panose="020F0502020204030204" pitchFamily="34" charset="0"/>
                        </a:rPr>
                        <a:t> </a:t>
                      </a:r>
                      <a:r>
                        <a:rPr lang="en-US" sz="2400" err="1">
                          <a:effectLst/>
                          <a:latin typeface="Raleway" pitchFamily="2" charset="0"/>
                          <a:ea typeface="Calibri" panose="020F0502020204030204" pitchFamily="34" charset="0"/>
                          <a:cs typeface="Calibri" panose="020F0502020204030204" pitchFamily="34" charset="0"/>
                        </a:rPr>
                        <a:t>smaltiti</a:t>
                      </a:r>
                      <a:r>
                        <a:rPr lang="en-US" sz="2400">
                          <a:effectLst/>
                          <a:latin typeface="Raleway" pitchFamily="2" charset="0"/>
                          <a:ea typeface="Calibri" panose="020F0502020204030204" pitchFamily="34" charset="0"/>
                          <a:cs typeface="Calibri" panose="020F0502020204030204" pitchFamily="34" charset="0"/>
                        </a:rPr>
                        <a:t> in </a:t>
                      </a:r>
                      <a:r>
                        <a:rPr lang="en-US" sz="2400" err="1">
                          <a:effectLst/>
                          <a:latin typeface="Raleway" pitchFamily="2" charset="0"/>
                          <a:ea typeface="Calibri" panose="020F0502020204030204" pitchFamily="34" charset="0"/>
                          <a:cs typeface="Calibri" panose="020F0502020204030204" pitchFamily="34" charset="0"/>
                        </a:rPr>
                        <a:t>discarica</a:t>
                      </a:r>
                      <a:endParaRPr lang="it-IT" sz="2400">
                        <a:effectLst/>
                        <a:latin typeface="Raleway"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2400">
                          <a:effectLst/>
                          <a:latin typeface="Raleway" pitchFamily="2" charset="0"/>
                          <a:ea typeface="Calibri" panose="020F0502020204030204" pitchFamily="34" charset="0"/>
                          <a:cs typeface="Calibri" panose="020F0502020204030204" pitchFamily="34" charset="0"/>
                        </a:rPr>
                        <a:t>6 %</a:t>
                      </a:r>
                      <a:endParaRPr lang="it-IT" sz="2400">
                        <a:effectLst/>
                        <a:latin typeface="Raleway"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it-IT" sz="2400">
                          <a:effectLst/>
                          <a:latin typeface="Raleway" pitchFamily="2" charset="0"/>
                          <a:ea typeface="Calibri" panose="020F0502020204030204" pitchFamily="34" charset="0"/>
                          <a:cs typeface="Calibri" panose="020F0502020204030204" pitchFamily="34" charset="0"/>
                        </a:rPr>
                        <a:t>Dati desunti dalla BD MUD</a:t>
                      </a:r>
                      <a:endParaRPr lang="it-IT" sz="2400">
                        <a:effectLst/>
                        <a:latin typeface="Raleway" pitchFamily="2" charset="0"/>
                        <a:ea typeface="Calibri" panose="020F0502020204030204" pitchFamily="34" charset="0"/>
                        <a:cs typeface="Times New Roman" panose="02020603050405020304" pitchFamily="18" charset="0"/>
                      </a:endParaRPr>
                    </a:p>
                    <a:p>
                      <a:pPr algn="l">
                        <a:lnSpc>
                          <a:spcPct val="115000"/>
                        </a:lnSpc>
                        <a:spcBef>
                          <a:spcPts val="300"/>
                        </a:spcBef>
                        <a:spcAft>
                          <a:spcPts val="300"/>
                        </a:spcAft>
                      </a:pPr>
                      <a:r>
                        <a:rPr lang="it-IT" sz="2400">
                          <a:effectLst/>
                          <a:latin typeface="Raleway" pitchFamily="2" charset="0"/>
                          <a:ea typeface="Calibri" panose="020F0502020204030204" pitchFamily="34" charset="0"/>
                          <a:cs typeface="Calibri" panose="020F0502020204030204" pitchFamily="34" charset="0"/>
                        </a:rPr>
                        <a:t>Rifiuti speciali smaltiti come D1/Rifiuti speciali prodotti</a:t>
                      </a:r>
                      <a:endParaRPr lang="it-IT" sz="2400">
                        <a:effectLst/>
                        <a:latin typeface="Raleway"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2297887" rtl="0" eaLnBrk="1" fontAlgn="auto" latinLnBrk="0" hangingPunct="1">
                        <a:lnSpc>
                          <a:spcPct val="115000"/>
                        </a:lnSpc>
                        <a:spcBef>
                          <a:spcPts val="300"/>
                        </a:spcBef>
                        <a:spcAft>
                          <a:spcPts val="300"/>
                        </a:spcAft>
                        <a:buClrTx/>
                        <a:buSzTx/>
                        <a:buFontTx/>
                        <a:buNone/>
                        <a:tabLst/>
                        <a:defRPr/>
                      </a:pPr>
                      <a:r>
                        <a:rPr lang="en-US" sz="2400">
                          <a:effectLst/>
                          <a:latin typeface="Raleway" pitchFamily="2" charset="0"/>
                          <a:ea typeface="Calibri" panose="020F0502020204030204" pitchFamily="34" charset="0"/>
                          <a:cs typeface="Calibri" panose="020F0502020204030204" pitchFamily="34" charset="0"/>
                        </a:rPr>
                        <a:t> </a:t>
                      </a:r>
                      <a:r>
                        <a:rPr lang="en-US" sz="2400" err="1">
                          <a:effectLst/>
                          <a:latin typeface="Raleway" pitchFamily="2" charset="0"/>
                          <a:ea typeface="Calibri" panose="020F0502020204030204" pitchFamily="34" charset="0"/>
                          <a:cs typeface="Calibri" panose="020F0502020204030204" pitchFamily="34" charset="0"/>
                        </a:rPr>
                        <a:t>Valori</a:t>
                      </a:r>
                      <a:r>
                        <a:rPr lang="en-US" sz="2400">
                          <a:effectLst/>
                          <a:latin typeface="Raleway" pitchFamily="2" charset="0"/>
                          <a:ea typeface="Calibri" panose="020F0502020204030204" pitchFamily="34" charset="0"/>
                          <a:cs typeface="Calibri" panose="020F0502020204030204" pitchFamily="34" charset="0"/>
                        </a:rPr>
                        <a:t> scenario di Piano</a:t>
                      </a:r>
                      <a:endParaRPr lang="it-IT" sz="2400">
                        <a:effectLst/>
                        <a:latin typeface="Raleway" pitchFamily="2" charset="0"/>
                        <a:ea typeface="Calibri" panose="020F0502020204030204" pitchFamily="34" charset="0"/>
                        <a:cs typeface="Times New Roman" panose="02020603050405020304" pitchFamily="18" charset="0"/>
                      </a:endParaRPr>
                    </a:p>
                    <a:p>
                      <a:pPr algn="l">
                        <a:lnSpc>
                          <a:spcPct val="115000"/>
                        </a:lnSpc>
                        <a:spcBef>
                          <a:spcPts val="300"/>
                        </a:spcBef>
                        <a:spcAft>
                          <a:spcPts val="300"/>
                        </a:spcAft>
                      </a:pPr>
                      <a:endParaRPr lang="it-IT" sz="2400">
                        <a:effectLst/>
                        <a:latin typeface="Raleway"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6889224"/>
                  </a:ext>
                </a:extLst>
              </a:tr>
              <a:tr h="1001759">
                <a:tc vMerge="1">
                  <a:txBody>
                    <a:bodyPr/>
                    <a:lstStyle/>
                    <a:p>
                      <a:endParaRPr lang="it-IT"/>
                    </a:p>
                  </a:txBody>
                  <a:tcPr>
                    <a:lnT w="12700" cap="flat" cmpd="sng" algn="ctr">
                      <a:solidFill>
                        <a:srgbClr val="000000"/>
                      </a:solidFill>
                      <a:prstDash val="solid"/>
                      <a:round/>
                      <a:headEnd type="none" w="med" len="med"/>
                      <a:tailEnd type="none" w="med" len="med"/>
                    </a:lnT>
                  </a:tcPr>
                </a:tc>
                <a:tc>
                  <a:txBody>
                    <a:bodyPr/>
                    <a:lstStyle/>
                    <a:p>
                      <a:pPr algn="l">
                        <a:lnSpc>
                          <a:spcPct val="115000"/>
                        </a:lnSpc>
                        <a:spcBef>
                          <a:spcPts val="300"/>
                        </a:spcBef>
                        <a:spcAft>
                          <a:spcPts val="300"/>
                        </a:spcAft>
                      </a:pPr>
                      <a:r>
                        <a:rPr lang="en-US" sz="2400" err="1">
                          <a:effectLst/>
                          <a:latin typeface="Raleway" pitchFamily="2" charset="0"/>
                          <a:ea typeface="Calibri" panose="020F0502020204030204" pitchFamily="34" charset="0"/>
                          <a:cs typeface="Calibri" panose="020F0502020204030204" pitchFamily="34" charset="0"/>
                        </a:rPr>
                        <a:t>Quantitativi</a:t>
                      </a:r>
                      <a:r>
                        <a:rPr lang="en-US" sz="2400">
                          <a:effectLst/>
                          <a:latin typeface="Raleway" pitchFamily="2" charset="0"/>
                          <a:ea typeface="Calibri" panose="020F0502020204030204" pitchFamily="34" charset="0"/>
                          <a:cs typeface="Calibri" panose="020F0502020204030204" pitchFamily="34" charset="0"/>
                        </a:rPr>
                        <a:t> </a:t>
                      </a:r>
                      <a:r>
                        <a:rPr lang="en-US" sz="2400" err="1">
                          <a:effectLst/>
                          <a:latin typeface="Raleway" pitchFamily="2" charset="0"/>
                          <a:ea typeface="Calibri" panose="020F0502020204030204" pitchFamily="34" charset="0"/>
                          <a:cs typeface="Calibri" panose="020F0502020204030204" pitchFamily="34" charset="0"/>
                        </a:rPr>
                        <a:t>smaltiti</a:t>
                      </a:r>
                      <a:r>
                        <a:rPr lang="en-US" sz="2400">
                          <a:effectLst/>
                          <a:latin typeface="Raleway" pitchFamily="2" charset="0"/>
                          <a:ea typeface="Calibri" panose="020F0502020204030204" pitchFamily="34" charset="0"/>
                          <a:cs typeface="Calibri" panose="020F0502020204030204" pitchFamily="34" charset="0"/>
                        </a:rPr>
                        <a:t> in </a:t>
                      </a:r>
                      <a:r>
                        <a:rPr lang="en-US" sz="2400" err="1">
                          <a:effectLst/>
                          <a:latin typeface="Raleway" pitchFamily="2" charset="0"/>
                          <a:ea typeface="Calibri" panose="020F0502020204030204" pitchFamily="34" charset="0"/>
                          <a:cs typeface="Calibri" panose="020F0502020204030204" pitchFamily="34" charset="0"/>
                        </a:rPr>
                        <a:t>discarica</a:t>
                      </a:r>
                      <a:endParaRPr lang="it-IT" sz="2400">
                        <a:effectLst/>
                        <a:latin typeface="Raleway" pitchFamily="2" charset="0"/>
                        <a:ea typeface="Calibri" panose="020F0502020204030204" pitchFamily="34" charset="0"/>
                        <a:cs typeface="Times New Roman" panose="02020603050405020304" pitchFamily="18" charset="0"/>
                      </a:endParaRPr>
                    </a:p>
                  </a:txBody>
                  <a:tcPr marL="44450" marR="4445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2400">
                          <a:effectLst/>
                          <a:latin typeface="Raleway" pitchFamily="2" charset="0"/>
                          <a:ea typeface="Calibri" panose="020F0502020204030204" pitchFamily="34" charset="0"/>
                          <a:cs typeface="Calibri" panose="020F0502020204030204" pitchFamily="34" charset="0"/>
                        </a:rPr>
                        <a:t>522.798 </a:t>
                      </a:r>
                      <a:r>
                        <a:rPr lang="en-US" sz="2400" err="1">
                          <a:effectLst/>
                          <a:latin typeface="Raleway" pitchFamily="2" charset="0"/>
                          <a:ea typeface="Calibri" panose="020F0502020204030204" pitchFamily="34" charset="0"/>
                          <a:cs typeface="Calibri" panose="020F0502020204030204" pitchFamily="34" charset="0"/>
                        </a:rPr>
                        <a:t>tonnellate</a:t>
                      </a:r>
                      <a:endParaRPr lang="it-IT" sz="2400">
                        <a:effectLst/>
                        <a:latin typeface="Raleway"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it-IT" sz="2400">
                          <a:effectLst/>
                          <a:latin typeface="Raleway" pitchFamily="2" charset="0"/>
                          <a:ea typeface="Calibri" panose="020F0502020204030204" pitchFamily="34" charset="0"/>
                          <a:cs typeface="Calibri" panose="020F0502020204030204" pitchFamily="34" charset="0"/>
                        </a:rPr>
                        <a:t>Dati desunti dalla BD MUD</a:t>
                      </a:r>
                      <a:endParaRPr lang="it-IT" sz="2400">
                        <a:effectLst/>
                        <a:latin typeface="Raleway" pitchFamily="2" charset="0"/>
                        <a:ea typeface="Calibri" panose="020F0502020204030204" pitchFamily="34" charset="0"/>
                        <a:cs typeface="Times New Roman" panose="02020603050405020304" pitchFamily="18" charset="0"/>
                      </a:endParaRPr>
                    </a:p>
                    <a:p>
                      <a:pPr algn="l">
                        <a:lnSpc>
                          <a:spcPct val="115000"/>
                        </a:lnSpc>
                        <a:spcBef>
                          <a:spcPts val="300"/>
                        </a:spcBef>
                        <a:spcAft>
                          <a:spcPts val="300"/>
                        </a:spcAft>
                      </a:pPr>
                      <a:r>
                        <a:rPr lang="it-IT" sz="2400">
                          <a:effectLst/>
                          <a:latin typeface="Raleway" pitchFamily="2" charset="0"/>
                          <a:ea typeface="Calibri" panose="020F0502020204030204" pitchFamily="34" charset="0"/>
                          <a:cs typeface="Calibri" panose="020F0502020204030204" pitchFamily="34" charset="0"/>
                        </a:rPr>
                        <a:t>Rifiuti speciali smaltiti come D1</a:t>
                      </a:r>
                      <a:endParaRPr lang="it-IT" sz="2400">
                        <a:effectLst/>
                        <a:latin typeface="Raleway"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2297887" rtl="0" eaLnBrk="1" fontAlgn="auto" latinLnBrk="0" hangingPunct="1">
                        <a:lnSpc>
                          <a:spcPct val="115000"/>
                        </a:lnSpc>
                        <a:spcBef>
                          <a:spcPts val="300"/>
                        </a:spcBef>
                        <a:spcAft>
                          <a:spcPts val="300"/>
                        </a:spcAft>
                        <a:buClrTx/>
                        <a:buSzTx/>
                        <a:buFontTx/>
                        <a:buNone/>
                        <a:tabLst/>
                        <a:defRPr/>
                      </a:pPr>
                      <a:r>
                        <a:rPr lang="en-US" sz="2400" err="1">
                          <a:effectLst/>
                          <a:latin typeface="Raleway" pitchFamily="2" charset="0"/>
                          <a:ea typeface="Calibri" panose="020F0502020204030204" pitchFamily="34" charset="0"/>
                          <a:cs typeface="Calibri" panose="020F0502020204030204" pitchFamily="34" charset="0"/>
                        </a:rPr>
                        <a:t>Valori</a:t>
                      </a:r>
                      <a:r>
                        <a:rPr lang="en-US" sz="2400">
                          <a:effectLst/>
                          <a:latin typeface="Raleway" pitchFamily="2" charset="0"/>
                          <a:ea typeface="Calibri" panose="020F0502020204030204" pitchFamily="34" charset="0"/>
                          <a:cs typeface="Calibri" panose="020F0502020204030204" pitchFamily="34" charset="0"/>
                        </a:rPr>
                        <a:t> scenario di Piano</a:t>
                      </a:r>
                      <a:endParaRPr lang="it-IT" sz="2400">
                        <a:effectLst/>
                        <a:latin typeface="Raleway" pitchFamily="2" charset="0"/>
                        <a:ea typeface="Calibri" panose="020F0502020204030204" pitchFamily="34" charset="0"/>
                        <a:cs typeface="Times New Roman" panose="02020603050405020304" pitchFamily="18" charset="0"/>
                      </a:endParaRPr>
                    </a:p>
                    <a:p>
                      <a:pPr algn="l">
                        <a:lnSpc>
                          <a:spcPct val="115000"/>
                        </a:lnSpc>
                        <a:spcBef>
                          <a:spcPts val="300"/>
                        </a:spcBef>
                        <a:spcAft>
                          <a:spcPts val="300"/>
                        </a:spcAft>
                      </a:pPr>
                      <a:endParaRPr lang="it-IT" sz="2400">
                        <a:effectLst/>
                        <a:latin typeface="Raleway"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4698133"/>
                  </a:ext>
                </a:extLst>
              </a:tr>
              <a:tr h="915525">
                <a:tc>
                  <a:txBody>
                    <a:bodyPr/>
                    <a:lstStyle/>
                    <a:p>
                      <a:pPr algn="l">
                        <a:lnSpc>
                          <a:spcPct val="115000"/>
                        </a:lnSpc>
                        <a:spcBef>
                          <a:spcPts val="300"/>
                        </a:spcBef>
                        <a:spcAft>
                          <a:spcPts val="300"/>
                        </a:spcAft>
                      </a:pPr>
                      <a:r>
                        <a:rPr lang="it-IT" sz="2400">
                          <a:solidFill>
                            <a:srgbClr val="000000"/>
                          </a:solidFill>
                          <a:effectLst/>
                          <a:latin typeface="Raleway" pitchFamily="2" charset="0"/>
                          <a:ea typeface="Calibri" panose="020F0502020204030204" pitchFamily="34" charset="0"/>
                          <a:cs typeface="Calibri" panose="020F0502020204030204" pitchFamily="34" charset="0"/>
                        </a:rPr>
                        <a:t>Autosufficienza smaltimento</a:t>
                      </a:r>
                      <a:endParaRPr lang="it-IT" sz="2400">
                        <a:effectLst/>
                        <a:latin typeface="Raleway" pitchFamily="2" charset="0"/>
                        <a:ea typeface="Calibri" panose="020F0502020204030204" pitchFamily="34" charset="0"/>
                        <a:cs typeface="Times New Roman" panose="02020603050405020304" pitchFamily="18" charset="0"/>
                      </a:endParaRPr>
                    </a:p>
                  </a:txBody>
                  <a:tcPr marL="44450" marR="44450" marT="0" marB="0" anchor="ctr">
                    <a:lnT w="12700" cap="flat" cmpd="sng" algn="ctr">
                      <a:solidFill>
                        <a:srgbClr val="000000"/>
                      </a:solidFill>
                      <a:prstDash val="solid"/>
                      <a:round/>
                      <a:headEnd type="none" w="med" len="med"/>
                      <a:tailEnd type="none" w="med" len="med"/>
                    </a:lnT>
                  </a:tcPr>
                </a:tc>
                <a:tc>
                  <a:txBody>
                    <a:bodyPr/>
                    <a:lstStyle/>
                    <a:p>
                      <a:pPr algn="l">
                        <a:lnSpc>
                          <a:spcPct val="115000"/>
                        </a:lnSpc>
                        <a:spcBef>
                          <a:spcPts val="300"/>
                        </a:spcBef>
                        <a:spcAft>
                          <a:spcPts val="300"/>
                        </a:spcAft>
                      </a:pPr>
                      <a:r>
                        <a:rPr lang="it-IT" sz="2400">
                          <a:effectLst/>
                          <a:latin typeface="Raleway" pitchFamily="2" charset="0"/>
                          <a:ea typeface="Calibri" panose="020F0502020204030204" pitchFamily="34" charset="0"/>
                          <a:cs typeface="Calibri" panose="020F0502020204030204" pitchFamily="34" charset="0"/>
                        </a:rPr>
                        <a:t>Autosufficienza impiantistica discariche/inceneritori</a:t>
                      </a:r>
                      <a:endParaRPr lang="it-IT" sz="2400">
                        <a:effectLst/>
                        <a:latin typeface="Raleway" pitchFamily="2" charset="0"/>
                        <a:ea typeface="Calibri" panose="020F0502020204030204" pitchFamily="34" charset="0"/>
                        <a:cs typeface="Times New Roman" panose="02020603050405020304" pitchFamily="18" charset="0"/>
                      </a:endParaRPr>
                    </a:p>
                  </a:txBody>
                  <a:tcPr marL="44450" marR="4445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2297887" rtl="0" eaLnBrk="1" fontAlgn="auto" latinLnBrk="0" hangingPunct="1">
                        <a:lnSpc>
                          <a:spcPct val="115000"/>
                        </a:lnSpc>
                        <a:spcBef>
                          <a:spcPts val="300"/>
                        </a:spcBef>
                        <a:spcAft>
                          <a:spcPts val="300"/>
                        </a:spcAft>
                        <a:buClrTx/>
                        <a:buSzTx/>
                        <a:buFontTx/>
                        <a:buNone/>
                        <a:tabLst/>
                        <a:defRPr/>
                      </a:pPr>
                      <a:r>
                        <a:rPr lang="en-US" sz="2400">
                          <a:effectLst/>
                          <a:latin typeface="Raleway" pitchFamily="2" charset="0"/>
                          <a:ea typeface="Calibri" panose="020F0502020204030204" pitchFamily="34" charset="0"/>
                          <a:cs typeface="Calibri" panose="020F0502020204030204" pitchFamily="34" charset="0"/>
                        </a:rPr>
                        <a:t>NO</a:t>
                      </a:r>
                      <a:endParaRPr lang="it-IT" sz="2400">
                        <a:effectLst/>
                        <a:latin typeface="Raleway" pitchFamily="2" charset="0"/>
                        <a:ea typeface="Calibri" panose="020F0502020204030204" pitchFamily="34" charset="0"/>
                        <a:cs typeface="Times New Roman" panose="02020603050405020304" pitchFamily="18" charset="0"/>
                      </a:endParaRPr>
                    </a:p>
                  </a:txBody>
                  <a:tcPr marL="44450" marR="4445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2297887" rtl="0" eaLnBrk="1" fontAlgn="auto" latinLnBrk="0" hangingPunct="1">
                        <a:lnSpc>
                          <a:spcPct val="115000"/>
                        </a:lnSpc>
                        <a:spcBef>
                          <a:spcPts val="300"/>
                        </a:spcBef>
                        <a:spcAft>
                          <a:spcPts val="300"/>
                        </a:spcAft>
                        <a:buClrTx/>
                        <a:buSzTx/>
                        <a:buFontTx/>
                        <a:buNone/>
                        <a:tabLst/>
                        <a:defRPr/>
                      </a:pPr>
                      <a:r>
                        <a:rPr lang="it-IT" sz="2400">
                          <a:effectLst/>
                          <a:latin typeface="Raleway" pitchFamily="2" charset="0"/>
                          <a:ea typeface="Calibri" panose="020F0502020204030204" pitchFamily="34" charset="0"/>
                          <a:cs typeface="Calibri" panose="020F0502020204030204" pitchFamily="34" charset="0"/>
                        </a:rPr>
                        <a:t>metodologia DGR 987 del 3/7/17</a:t>
                      </a:r>
                      <a:endParaRPr lang="it-IT" sz="2400">
                        <a:effectLst/>
                        <a:latin typeface="Raleway"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endParaRPr lang="it-IT" sz="2400">
                        <a:effectLst/>
                        <a:latin typeface="Raleway" pitchFamily="2"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7140718"/>
                  </a:ext>
                </a:extLst>
              </a:tr>
            </a:tbl>
          </a:graphicData>
        </a:graphic>
      </p:graphicFrame>
      <p:sp>
        <p:nvSpPr>
          <p:cNvPr id="6" name="Rettangolo 5">
            <a:extLst>
              <a:ext uri="{FF2B5EF4-FFF2-40B4-BE49-F238E27FC236}">
                <a16:creationId xmlns:a16="http://schemas.microsoft.com/office/drawing/2014/main" id="{5AE43BB6-3736-EE64-17A3-8B5E8493FB75}"/>
              </a:ext>
            </a:extLst>
          </p:cNvPr>
          <p:cNvSpPr/>
          <p:nvPr/>
        </p:nvSpPr>
        <p:spPr>
          <a:xfrm>
            <a:off x="3258672" y="9133762"/>
            <a:ext cx="4465602" cy="6622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8C732A11-CAF7-9F16-15C5-DCA86379C236}"/>
              </a:ext>
            </a:extLst>
          </p:cNvPr>
          <p:cNvSpPr txBox="1"/>
          <p:nvPr/>
        </p:nvSpPr>
        <p:spPr>
          <a:xfrm>
            <a:off x="19411950" y="805113"/>
            <a:ext cx="4210050" cy="615553"/>
          </a:xfrm>
          <a:prstGeom prst="rect">
            <a:avLst/>
          </a:prstGeom>
          <a:noFill/>
        </p:spPr>
        <p:txBody>
          <a:bodyPr wrap="square" rtlCol="0">
            <a:spAutoFit/>
          </a:bodyPr>
          <a:lstStyle/>
          <a:p>
            <a:pPr marL="0" marR="0" lvl="0" indent="0" algn="ctr" defTabSz="3063727" rtl="0" eaLnBrk="1" fontAlgn="auto" latinLnBrk="0" hangingPunct="0">
              <a:lnSpc>
                <a:spcPct val="100000"/>
              </a:lnSpc>
              <a:spcBef>
                <a:spcPts val="0"/>
              </a:spcBef>
              <a:spcAft>
                <a:spcPts val="0"/>
              </a:spcAft>
              <a:buClrTx/>
              <a:buSzTx/>
              <a:buFontTx/>
              <a:buNone/>
              <a:tabLst/>
              <a:defRPr/>
            </a:pPr>
            <a:r>
              <a:rPr kumimoji="0" lang="it-IT" sz="3400" b="1" i="0" u="none" strike="noStrike" kern="0" cap="none" spc="0" normalizeH="0" baseline="0" noProof="0">
                <a:ln>
                  <a:noFill/>
                </a:ln>
                <a:solidFill>
                  <a:schemeClr val="tx1"/>
                </a:solidFill>
                <a:effectLst/>
                <a:uLnTx/>
                <a:uFillTx/>
                <a:latin typeface="Raleway" pitchFamily="2" charset="0"/>
                <a:ea typeface="+mn-ea"/>
                <a:cs typeface="+mn-cs"/>
                <a:sym typeface="Helvetica Neue"/>
              </a:rPr>
              <a:t>18 gennaio 2023</a:t>
            </a:r>
          </a:p>
        </p:txBody>
      </p:sp>
    </p:spTree>
    <p:extLst>
      <p:ext uri="{BB962C8B-B14F-4D97-AF65-F5344CB8AC3E}">
        <p14:creationId xmlns:p14="http://schemas.microsoft.com/office/powerpoint/2010/main" val="3180741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F019D00C-6E05-CD5D-7F5A-E8512445AF78}"/>
              </a:ext>
            </a:extLst>
          </p:cNvPr>
          <p:cNvPicPr>
            <a:picLocks noChangeAspect="1"/>
          </p:cNvPicPr>
          <p:nvPr/>
        </p:nvPicPr>
        <p:blipFill>
          <a:blip r:embed="rId2"/>
          <a:stretch>
            <a:fillRect/>
          </a:stretch>
        </p:blipFill>
        <p:spPr>
          <a:xfrm>
            <a:off x="4295023" y="5005084"/>
            <a:ext cx="15296072" cy="7182027"/>
          </a:xfrm>
          <a:prstGeom prst="rect">
            <a:avLst/>
          </a:prstGeom>
        </p:spPr>
      </p:pic>
      <p:sp>
        <p:nvSpPr>
          <p:cNvPr id="3" name="Segnaposto numero diapositiva 2">
            <a:extLst>
              <a:ext uri="{FF2B5EF4-FFF2-40B4-BE49-F238E27FC236}">
                <a16:creationId xmlns:a16="http://schemas.microsoft.com/office/drawing/2014/main" id="{AE568533-AF78-4669-A0E9-5AB2CAAD51F1}"/>
              </a:ext>
            </a:extLst>
          </p:cNvPr>
          <p:cNvSpPr>
            <a:spLocks noGrp="1"/>
          </p:cNvSpPr>
          <p:nvPr>
            <p:ph type="sldNum" sz="quarter" idx="12"/>
          </p:nvPr>
        </p:nvSpPr>
        <p:spPr/>
        <p:txBody>
          <a:bodyPr/>
          <a:lstStyle/>
          <a:p>
            <a:pPr marL="0" marR="0" lvl="0" indent="0" algn="r" defTabSz="3063727" rtl="0" eaLnBrk="1" fontAlgn="auto" latinLnBrk="0" hangingPunct="0">
              <a:lnSpc>
                <a:spcPct val="100000"/>
              </a:lnSpc>
              <a:spcBef>
                <a:spcPts val="0"/>
              </a:spcBef>
              <a:spcAft>
                <a:spcPts val="0"/>
              </a:spcAft>
              <a:buClrTx/>
              <a:buSzTx/>
              <a:buFontTx/>
              <a:buNone/>
              <a:tabLst/>
              <a:defRPr/>
            </a:pPr>
            <a:fld id="{AA8005B8-B5FF-4863-B9C4-0FBE131FE3CF}" type="slidenum">
              <a:rPr kumimoji="0" lang="it-IT" sz="3016" b="0" i="0" u="none" strike="noStrike" kern="0" cap="none" spc="0" normalizeH="0" baseline="0" noProof="0" smtClean="0">
                <a:ln>
                  <a:noFill/>
                </a:ln>
                <a:solidFill>
                  <a:prstClr val="black">
                    <a:tint val="75000"/>
                  </a:prstClr>
                </a:solidFill>
                <a:effectLst/>
                <a:uLnTx/>
                <a:uFillTx/>
                <a:latin typeface="Calibri" panose="020F0502020204030204"/>
                <a:ea typeface="+mn-ea"/>
                <a:cs typeface="+mn-cs"/>
                <a:sym typeface="Helvetica Neue"/>
              </a:rPr>
              <a:pPr marL="0" marR="0" lvl="0" indent="0" algn="r" defTabSz="3063727" rtl="0" eaLnBrk="1" fontAlgn="auto" latinLnBrk="0" hangingPunct="0">
                <a:lnSpc>
                  <a:spcPct val="100000"/>
                </a:lnSpc>
                <a:spcBef>
                  <a:spcPts val="0"/>
                </a:spcBef>
                <a:spcAft>
                  <a:spcPts val="0"/>
                </a:spcAft>
                <a:buClrTx/>
                <a:buSzTx/>
                <a:buFontTx/>
                <a:buNone/>
                <a:tabLst/>
                <a:defRPr/>
              </a:pPr>
              <a:t>14</a:t>
            </a:fld>
            <a:endParaRPr kumimoji="0" lang="it-IT" sz="3016" b="0" i="0" u="none" strike="noStrike" kern="0" cap="none" spc="0" normalizeH="0" baseline="0" noProof="0">
              <a:ln>
                <a:noFill/>
              </a:ln>
              <a:solidFill>
                <a:prstClr val="black">
                  <a:tint val="75000"/>
                </a:prstClr>
              </a:solidFill>
              <a:effectLst/>
              <a:uLnTx/>
              <a:uFillTx/>
              <a:latin typeface="Calibri" panose="020F0502020204030204"/>
              <a:ea typeface="+mn-ea"/>
              <a:cs typeface="+mn-cs"/>
              <a:sym typeface="Helvetica Neue"/>
            </a:endParaRPr>
          </a:p>
        </p:txBody>
      </p:sp>
      <p:sp>
        <p:nvSpPr>
          <p:cNvPr id="9" name="Titolo 1">
            <a:extLst>
              <a:ext uri="{FF2B5EF4-FFF2-40B4-BE49-F238E27FC236}">
                <a16:creationId xmlns:a16="http://schemas.microsoft.com/office/drawing/2014/main" id="{0D3DA436-34DF-0E44-3096-D95AD5B88337}"/>
              </a:ext>
            </a:extLst>
          </p:cNvPr>
          <p:cNvSpPr txBox="1">
            <a:spLocks/>
          </p:cNvSpPr>
          <p:nvPr/>
        </p:nvSpPr>
        <p:spPr>
          <a:xfrm>
            <a:off x="762000" y="2339676"/>
            <a:ext cx="21945600" cy="2898398"/>
          </a:xfrm>
          <a:prstGeom prst="rect">
            <a:avLst/>
          </a:prstGeom>
        </p:spPr>
        <p:txBody>
          <a:bodyPr vert="horz" lIns="91440" tIns="45720" rIns="91440" bIns="45720" rtlCol="0" anchor="ctr">
            <a:normAutofit/>
          </a:bodyPr>
          <a:lstStyle>
            <a:lvl1pPr algn="l" defTabSz="2297887" rtl="0" eaLnBrk="1" latinLnBrk="0" hangingPunct="1">
              <a:lnSpc>
                <a:spcPct val="90000"/>
              </a:lnSpc>
              <a:spcBef>
                <a:spcPct val="0"/>
              </a:spcBef>
              <a:buNone/>
              <a:defRPr sz="11057" kern="1200">
                <a:solidFill>
                  <a:schemeClr val="tx1"/>
                </a:solidFill>
                <a:latin typeface="+mj-lt"/>
                <a:ea typeface="+mj-ea"/>
                <a:cs typeface="+mj-cs"/>
              </a:defRPr>
            </a:lvl1pPr>
          </a:lstStyle>
          <a:p>
            <a:pPr algn="ctr"/>
            <a:r>
              <a:rPr lang="it-IT" sz="9600" b="1">
                <a:solidFill>
                  <a:schemeClr val="bg1"/>
                </a:solidFill>
                <a:highlight>
                  <a:srgbClr val="43A87D"/>
                </a:highlight>
                <a:latin typeface="Raleway" pitchFamily="2" charset="0"/>
                <a:cs typeface="Calibri Light"/>
              </a:rPr>
              <a:t>Produzione totale di Rifiuti Urbani</a:t>
            </a:r>
          </a:p>
        </p:txBody>
      </p:sp>
      <p:pic>
        <p:nvPicPr>
          <p:cNvPr id="21" name="Immagine 4">
            <a:extLst>
              <a:ext uri="{FF2B5EF4-FFF2-40B4-BE49-F238E27FC236}">
                <a16:creationId xmlns:a16="http://schemas.microsoft.com/office/drawing/2014/main" id="{9E6D3535-5847-CD8B-4ACC-A83766A0FB70}"/>
              </a:ext>
            </a:extLst>
          </p:cNvPr>
          <p:cNvPicPr>
            <a:picLocks noChangeAspect="1"/>
          </p:cNvPicPr>
          <p:nvPr/>
        </p:nvPicPr>
        <p:blipFill>
          <a:blip r:embed="rId3" cstate="print"/>
          <a:stretch>
            <a:fillRect/>
          </a:stretch>
        </p:blipFill>
        <p:spPr>
          <a:xfrm>
            <a:off x="2983921" y="5005084"/>
            <a:ext cx="1121488" cy="1152000"/>
          </a:xfrm>
          <a:prstGeom prst="rect">
            <a:avLst/>
          </a:prstGeom>
        </p:spPr>
      </p:pic>
      <p:sp>
        <p:nvSpPr>
          <p:cNvPr id="2" name="CasellaDiTesto 1">
            <a:extLst>
              <a:ext uri="{FF2B5EF4-FFF2-40B4-BE49-F238E27FC236}">
                <a16:creationId xmlns:a16="http://schemas.microsoft.com/office/drawing/2014/main" id="{DC24066D-A8DB-60AA-209F-B28E68287261}"/>
              </a:ext>
            </a:extLst>
          </p:cNvPr>
          <p:cNvSpPr txBox="1"/>
          <p:nvPr/>
        </p:nvSpPr>
        <p:spPr>
          <a:xfrm>
            <a:off x="1182868" y="12357893"/>
            <a:ext cx="21524732" cy="3431709"/>
          </a:xfrm>
          <a:prstGeom prst="rect">
            <a:avLst/>
          </a:prstGeom>
          <a:solidFill>
            <a:srgbClr val="FFFFFF"/>
          </a:solidFill>
        </p:spPr>
        <p:txBody>
          <a:bodyPr wrap="square" rtlCol="0">
            <a:spAutoFit/>
          </a:bodyPr>
          <a:lstStyle/>
          <a:p>
            <a:pPr algn="just">
              <a:spcAft>
                <a:spcPts val="1500"/>
              </a:spcAft>
            </a:pPr>
            <a:r>
              <a:rPr lang="it-IT" sz="3200">
                <a:solidFill>
                  <a:schemeClr val="tx1"/>
                </a:solidFill>
                <a:latin typeface="Raleway" pitchFamily="2" charset="0"/>
              </a:rPr>
              <a:t>Nel periodo </a:t>
            </a:r>
            <a:r>
              <a:rPr lang="it-IT" sz="3200" b="1">
                <a:solidFill>
                  <a:schemeClr val="tx1"/>
                </a:solidFill>
                <a:latin typeface="Raleway" pitchFamily="2" charset="0"/>
              </a:rPr>
              <a:t>2018-2021</a:t>
            </a:r>
            <a:r>
              <a:rPr lang="it-IT" sz="3200">
                <a:solidFill>
                  <a:schemeClr val="tx1"/>
                </a:solidFill>
                <a:latin typeface="Raleway" pitchFamily="2" charset="0"/>
              </a:rPr>
              <a:t> la produzione totale di rifiuti urbani ha registrato una </a:t>
            </a:r>
            <a:r>
              <a:rPr lang="it-IT" sz="3200" b="1">
                <a:solidFill>
                  <a:schemeClr val="tx1"/>
                </a:solidFill>
                <a:latin typeface="Raleway" pitchFamily="2" charset="0"/>
              </a:rPr>
              <a:t>leggera diminuzione </a:t>
            </a:r>
            <a:r>
              <a:rPr lang="it-IT" sz="3200">
                <a:solidFill>
                  <a:schemeClr val="tx1"/>
                </a:solidFill>
                <a:latin typeface="Raleway" pitchFamily="2" charset="0"/>
              </a:rPr>
              <a:t>(da 3.011.354 tonnellate rilevate nel 2018 a 2.839.452 tonnellate rilevate nel 2021). </a:t>
            </a:r>
          </a:p>
          <a:p>
            <a:pPr algn="just">
              <a:spcAft>
                <a:spcPts val="1500"/>
              </a:spcAft>
            </a:pPr>
            <a:r>
              <a:rPr lang="it-IT" sz="3200">
                <a:solidFill>
                  <a:schemeClr val="tx1"/>
                </a:solidFill>
                <a:latin typeface="Raleway" pitchFamily="2" charset="0"/>
              </a:rPr>
              <a:t>Più marcato il calo registrato nell’anno 2020 (-3,7 % rispetto al 2019), da correlarsi in parte al rallentamento dei sistemi produttivo e turistico regionale, quale effetto della pandemia dovuta al Covid-19. </a:t>
            </a:r>
          </a:p>
          <a:p>
            <a:pPr algn="just">
              <a:spcAft>
                <a:spcPts val="1500"/>
              </a:spcAft>
            </a:pPr>
            <a:r>
              <a:rPr lang="it-IT" sz="3200">
                <a:solidFill>
                  <a:schemeClr val="tx1"/>
                </a:solidFill>
                <a:latin typeface="Raleway" pitchFamily="2" charset="0"/>
              </a:rPr>
              <a:t>Nell’</a:t>
            </a:r>
            <a:r>
              <a:rPr lang="it-IT" sz="3200" b="1">
                <a:solidFill>
                  <a:schemeClr val="tx1"/>
                </a:solidFill>
                <a:latin typeface="Raleway" pitchFamily="2" charset="0"/>
              </a:rPr>
              <a:t>anno 2021 </a:t>
            </a:r>
            <a:r>
              <a:rPr lang="it-IT" sz="3200">
                <a:solidFill>
                  <a:schemeClr val="tx1"/>
                </a:solidFill>
                <a:latin typeface="Raleway" pitchFamily="2" charset="0"/>
              </a:rPr>
              <a:t>la produzione totale di rifiuti urbani ha raggiunto il valore di </a:t>
            </a:r>
            <a:r>
              <a:rPr lang="it-IT" sz="3200" b="1">
                <a:solidFill>
                  <a:schemeClr val="tx1"/>
                </a:solidFill>
                <a:latin typeface="Raleway" pitchFamily="2" charset="0"/>
              </a:rPr>
              <a:t>2.839.452 tonnellate </a:t>
            </a:r>
            <a:r>
              <a:rPr lang="it-IT" sz="3200">
                <a:solidFill>
                  <a:schemeClr val="tx1"/>
                </a:solidFill>
                <a:latin typeface="Raleway" pitchFamily="2" charset="0"/>
              </a:rPr>
              <a:t>(-1,2 % rispetto al 2020).</a:t>
            </a:r>
          </a:p>
        </p:txBody>
      </p:sp>
      <p:sp>
        <p:nvSpPr>
          <p:cNvPr id="5" name="CasellaDiTesto 4">
            <a:extLst>
              <a:ext uri="{FF2B5EF4-FFF2-40B4-BE49-F238E27FC236}">
                <a16:creationId xmlns:a16="http://schemas.microsoft.com/office/drawing/2014/main" id="{B7B08230-A9BE-2B73-95EE-DA16B2BB0682}"/>
              </a:ext>
            </a:extLst>
          </p:cNvPr>
          <p:cNvSpPr txBox="1"/>
          <p:nvPr/>
        </p:nvSpPr>
        <p:spPr>
          <a:xfrm>
            <a:off x="19411950" y="805113"/>
            <a:ext cx="4210050" cy="615553"/>
          </a:xfrm>
          <a:prstGeom prst="rect">
            <a:avLst/>
          </a:prstGeom>
          <a:noFill/>
        </p:spPr>
        <p:txBody>
          <a:bodyPr wrap="square" rtlCol="0">
            <a:spAutoFit/>
          </a:bodyPr>
          <a:lstStyle/>
          <a:p>
            <a:pPr marL="0" marR="0" lvl="0" indent="0" algn="ctr" defTabSz="3063727" rtl="0" eaLnBrk="1" fontAlgn="auto" latinLnBrk="0" hangingPunct="0">
              <a:lnSpc>
                <a:spcPct val="100000"/>
              </a:lnSpc>
              <a:spcBef>
                <a:spcPts val="0"/>
              </a:spcBef>
              <a:spcAft>
                <a:spcPts val="0"/>
              </a:spcAft>
              <a:buClrTx/>
              <a:buSzTx/>
              <a:buFontTx/>
              <a:buNone/>
              <a:tabLst/>
              <a:defRPr/>
            </a:pPr>
            <a:r>
              <a:rPr kumimoji="0" lang="it-IT" sz="3400" b="1" i="0" u="none" strike="noStrike" kern="0" cap="none" spc="0" normalizeH="0" baseline="0" noProof="0">
                <a:ln>
                  <a:noFill/>
                </a:ln>
                <a:solidFill>
                  <a:schemeClr val="tx1"/>
                </a:solidFill>
                <a:effectLst/>
                <a:uLnTx/>
                <a:uFillTx/>
                <a:latin typeface="Raleway" pitchFamily="2" charset="0"/>
                <a:ea typeface="+mn-ea"/>
                <a:cs typeface="+mn-cs"/>
                <a:sym typeface="Helvetica Neue"/>
              </a:rPr>
              <a:t>18 gennaio 2023</a:t>
            </a:r>
          </a:p>
        </p:txBody>
      </p:sp>
    </p:spTree>
    <p:extLst>
      <p:ext uri="{BB962C8B-B14F-4D97-AF65-F5344CB8AC3E}">
        <p14:creationId xmlns:p14="http://schemas.microsoft.com/office/powerpoint/2010/main" val="3924113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56360FE8-546A-A006-595F-1C58C908058D}"/>
              </a:ext>
            </a:extLst>
          </p:cNvPr>
          <p:cNvPicPr>
            <a:picLocks noChangeAspect="1"/>
          </p:cNvPicPr>
          <p:nvPr/>
        </p:nvPicPr>
        <p:blipFill>
          <a:blip r:embed="rId2"/>
          <a:stretch>
            <a:fillRect/>
          </a:stretch>
        </p:blipFill>
        <p:spPr>
          <a:xfrm>
            <a:off x="1849659" y="4981592"/>
            <a:ext cx="13959836" cy="6165594"/>
          </a:xfrm>
          <a:prstGeom prst="rect">
            <a:avLst/>
          </a:prstGeom>
        </p:spPr>
      </p:pic>
      <p:sp>
        <p:nvSpPr>
          <p:cNvPr id="3" name="Segnaposto numero diapositiva 2">
            <a:extLst>
              <a:ext uri="{FF2B5EF4-FFF2-40B4-BE49-F238E27FC236}">
                <a16:creationId xmlns:a16="http://schemas.microsoft.com/office/drawing/2014/main" id="{AE568533-AF78-4669-A0E9-5AB2CAAD51F1}"/>
              </a:ext>
            </a:extLst>
          </p:cNvPr>
          <p:cNvSpPr>
            <a:spLocks noGrp="1"/>
          </p:cNvSpPr>
          <p:nvPr>
            <p:ph type="sldNum" sz="quarter" idx="12"/>
          </p:nvPr>
        </p:nvSpPr>
        <p:spPr/>
        <p:txBody>
          <a:bodyPr/>
          <a:lstStyle/>
          <a:p>
            <a:pPr marL="0" marR="0" lvl="0" indent="0" algn="r" defTabSz="3063727" rtl="0" eaLnBrk="1" fontAlgn="auto" latinLnBrk="0" hangingPunct="0">
              <a:lnSpc>
                <a:spcPct val="100000"/>
              </a:lnSpc>
              <a:spcBef>
                <a:spcPts val="0"/>
              </a:spcBef>
              <a:spcAft>
                <a:spcPts val="0"/>
              </a:spcAft>
              <a:buClrTx/>
              <a:buSzTx/>
              <a:buFontTx/>
              <a:buNone/>
              <a:tabLst/>
              <a:defRPr/>
            </a:pPr>
            <a:fld id="{AA8005B8-B5FF-4863-B9C4-0FBE131FE3CF}" type="slidenum">
              <a:rPr kumimoji="0" lang="it-IT" sz="3016" b="0" i="0" u="none" strike="noStrike" kern="0" cap="none" spc="0" normalizeH="0" baseline="0" noProof="0" smtClean="0">
                <a:ln>
                  <a:noFill/>
                </a:ln>
                <a:solidFill>
                  <a:prstClr val="black">
                    <a:tint val="75000"/>
                  </a:prstClr>
                </a:solidFill>
                <a:effectLst/>
                <a:uLnTx/>
                <a:uFillTx/>
                <a:latin typeface="Calibri" panose="020F0502020204030204"/>
                <a:ea typeface="+mn-ea"/>
                <a:cs typeface="+mn-cs"/>
                <a:sym typeface="Helvetica Neue"/>
              </a:rPr>
              <a:pPr marL="0" marR="0" lvl="0" indent="0" algn="r" defTabSz="3063727" rtl="0" eaLnBrk="1" fontAlgn="auto" latinLnBrk="0" hangingPunct="0">
                <a:lnSpc>
                  <a:spcPct val="100000"/>
                </a:lnSpc>
                <a:spcBef>
                  <a:spcPts val="0"/>
                </a:spcBef>
                <a:spcAft>
                  <a:spcPts val="0"/>
                </a:spcAft>
                <a:buClrTx/>
                <a:buSzTx/>
                <a:buFontTx/>
                <a:buNone/>
                <a:tabLst/>
                <a:defRPr/>
              </a:pPr>
              <a:t>15</a:t>
            </a:fld>
            <a:endParaRPr kumimoji="0" lang="it-IT" sz="3016" b="0" i="0" u="none" strike="noStrike" kern="0" cap="none" spc="0" normalizeH="0" baseline="0" noProof="0">
              <a:ln>
                <a:noFill/>
              </a:ln>
              <a:solidFill>
                <a:prstClr val="black">
                  <a:tint val="75000"/>
                </a:prstClr>
              </a:solidFill>
              <a:effectLst/>
              <a:uLnTx/>
              <a:uFillTx/>
              <a:latin typeface="Calibri" panose="020F0502020204030204"/>
              <a:ea typeface="+mn-ea"/>
              <a:cs typeface="+mn-cs"/>
              <a:sym typeface="Helvetica Neue"/>
            </a:endParaRPr>
          </a:p>
        </p:txBody>
      </p:sp>
      <p:sp>
        <p:nvSpPr>
          <p:cNvPr id="9" name="Titolo 1">
            <a:extLst>
              <a:ext uri="{FF2B5EF4-FFF2-40B4-BE49-F238E27FC236}">
                <a16:creationId xmlns:a16="http://schemas.microsoft.com/office/drawing/2014/main" id="{0D3DA436-34DF-0E44-3096-D95AD5B88337}"/>
              </a:ext>
            </a:extLst>
          </p:cNvPr>
          <p:cNvSpPr txBox="1">
            <a:spLocks/>
          </p:cNvSpPr>
          <p:nvPr/>
        </p:nvSpPr>
        <p:spPr>
          <a:xfrm>
            <a:off x="762000" y="2339676"/>
            <a:ext cx="21945600" cy="2898398"/>
          </a:xfrm>
          <a:prstGeom prst="rect">
            <a:avLst/>
          </a:prstGeom>
        </p:spPr>
        <p:txBody>
          <a:bodyPr vert="horz" lIns="91440" tIns="45720" rIns="91440" bIns="45720" rtlCol="0" anchor="ctr">
            <a:normAutofit/>
          </a:bodyPr>
          <a:lstStyle>
            <a:lvl1pPr algn="l" defTabSz="2297887" rtl="0" eaLnBrk="1" latinLnBrk="0" hangingPunct="1">
              <a:lnSpc>
                <a:spcPct val="90000"/>
              </a:lnSpc>
              <a:spcBef>
                <a:spcPct val="0"/>
              </a:spcBef>
              <a:buNone/>
              <a:defRPr sz="11057" kern="1200">
                <a:solidFill>
                  <a:schemeClr val="tx1"/>
                </a:solidFill>
                <a:latin typeface="+mj-lt"/>
                <a:ea typeface="+mj-ea"/>
                <a:cs typeface="+mj-cs"/>
              </a:defRPr>
            </a:lvl1pPr>
          </a:lstStyle>
          <a:p>
            <a:pPr algn="ctr"/>
            <a:r>
              <a:rPr lang="it-IT" sz="9600" b="1">
                <a:solidFill>
                  <a:schemeClr val="bg1"/>
                </a:solidFill>
                <a:highlight>
                  <a:srgbClr val="43A87D"/>
                </a:highlight>
                <a:latin typeface="Raleway" pitchFamily="2" charset="0"/>
                <a:cs typeface="Calibri Light"/>
              </a:rPr>
              <a:t>Raccolta differenziata</a:t>
            </a:r>
          </a:p>
        </p:txBody>
      </p:sp>
      <p:sp>
        <p:nvSpPr>
          <p:cNvPr id="4" name="CasellaDiTesto 3">
            <a:extLst>
              <a:ext uri="{FF2B5EF4-FFF2-40B4-BE49-F238E27FC236}">
                <a16:creationId xmlns:a16="http://schemas.microsoft.com/office/drawing/2014/main" id="{0DC2FBE8-2F45-3370-02C4-07BDC80CCA51}"/>
              </a:ext>
            </a:extLst>
          </p:cNvPr>
          <p:cNvSpPr txBox="1"/>
          <p:nvPr/>
        </p:nvSpPr>
        <p:spPr>
          <a:xfrm>
            <a:off x="1768642" y="12126680"/>
            <a:ext cx="20846716" cy="3924151"/>
          </a:xfrm>
          <a:prstGeom prst="rect">
            <a:avLst/>
          </a:prstGeom>
          <a:solidFill>
            <a:schemeClr val="bg1"/>
          </a:solidFill>
        </p:spPr>
        <p:txBody>
          <a:bodyPr wrap="square" rtlCol="0">
            <a:spAutoFit/>
          </a:bodyPr>
          <a:lstStyle/>
          <a:p>
            <a:pPr algn="just">
              <a:spcAft>
                <a:spcPts val="1500"/>
              </a:spcAft>
            </a:pPr>
            <a:r>
              <a:rPr lang="it-IT" sz="3200" dirty="0">
                <a:solidFill>
                  <a:schemeClr val="tx1"/>
                </a:solidFill>
                <a:effectLst/>
                <a:latin typeface="Raleway" pitchFamily="2" charset="0"/>
                <a:ea typeface="Calibri" panose="020F0502020204030204" pitchFamily="34" charset="0"/>
                <a:cs typeface="Times New Roman" panose="02020603050405020304" pitchFamily="18" charset="0"/>
              </a:rPr>
              <a:t>La percentuale di rifiuti urbani raccolti in modo differenziato rispetto al totale dei rifiuti urbani ha avuto un </a:t>
            </a:r>
            <a:r>
              <a:rPr lang="it-IT" sz="3200" b="1" dirty="0">
                <a:solidFill>
                  <a:schemeClr val="tx1"/>
                </a:solidFill>
                <a:effectLst/>
                <a:latin typeface="Raleway" pitchFamily="2" charset="0"/>
                <a:ea typeface="Calibri" panose="020F0502020204030204" pitchFamily="34" charset="0"/>
                <a:cs typeface="Times New Roman" panose="02020603050405020304" pitchFamily="18" charset="0"/>
              </a:rPr>
              <a:t>incremento costante</a:t>
            </a:r>
            <a:r>
              <a:rPr lang="it-IT" sz="3200" dirty="0">
                <a:solidFill>
                  <a:schemeClr val="tx1"/>
                </a:solidFill>
                <a:effectLst/>
                <a:latin typeface="Raleway" pitchFamily="2" charset="0"/>
                <a:ea typeface="Calibri" panose="020F0502020204030204" pitchFamily="34" charset="0"/>
                <a:cs typeface="Times New Roman" panose="02020603050405020304" pitchFamily="18" charset="0"/>
              </a:rPr>
              <a:t> nel corso di tutto il periodo considerato, passando dal 53,9% del 2012 al 72,5% del 2020.</a:t>
            </a:r>
          </a:p>
          <a:p>
            <a:pPr algn="just">
              <a:spcAft>
                <a:spcPts val="1500"/>
              </a:spcAft>
            </a:pPr>
            <a:r>
              <a:rPr lang="it-IT" sz="3200" dirty="0">
                <a:solidFill>
                  <a:schemeClr val="tx1"/>
                </a:solidFill>
                <a:latin typeface="Raleway" pitchFamily="2" charset="0"/>
              </a:rPr>
              <a:t>Nell’</a:t>
            </a:r>
            <a:r>
              <a:rPr lang="it-IT" sz="3200" b="1" dirty="0">
                <a:solidFill>
                  <a:schemeClr val="tx1"/>
                </a:solidFill>
                <a:latin typeface="Raleway" pitchFamily="2" charset="0"/>
              </a:rPr>
              <a:t>anno</a:t>
            </a:r>
            <a:r>
              <a:rPr lang="it-IT" sz="3200" dirty="0">
                <a:solidFill>
                  <a:schemeClr val="tx1"/>
                </a:solidFill>
                <a:latin typeface="Raleway" pitchFamily="2" charset="0"/>
              </a:rPr>
              <a:t> </a:t>
            </a:r>
            <a:r>
              <a:rPr lang="it-IT" sz="3200" b="1" dirty="0">
                <a:solidFill>
                  <a:schemeClr val="tx1"/>
                </a:solidFill>
                <a:latin typeface="Raleway" pitchFamily="2" charset="0"/>
              </a:rPr>
              <a:t>2021</a:t>
            </a:r>
            <a:r>
              <a:rPr lang="it-IT" sz="3200" dirty="0">
                <a:solidFill>
                  <a:schemeClr val="tx1"/>
                </a:solidFill>
                <a:latin typeface="Raleway" pitchFamily="2" charset="0"/>
              </a:rPr>
              <a:t> la raccolta differenziata regionale ha raggiunto il </a:t>
            </a:r>
            <a:r>
              <a:rPr lang="it-IT" sz="3200" b="1" dirty="0">
                <a:solidFill>
                  <a:schemeClr val="tx1"/>
                </a:solidFill>
                <a:latin typeface="Raleway" pitchFamily="2" charset="0"/>
              </a:rPr>
              <a:t>72,2%</a:t>
            </a:r>
            <a:r>
              <a:rPr lang="it-IT" sz="3200" dirty="0">
                <a:solidFill>
                  <a:schemeClr val="tx1"/>
                </a:solidFill>
                <a:latin typeface="Raleway" pitchFamily="2" charset="0"/>
              </a:rPr>
              <a:t> valore sostanzialmente analogo rispetto a quello del 2020. La differenza tra l’anno 2021 ed il 2019 risulta pari a +1,3%.</a:t>
            </a:r>
          </a:p>
          <a:p>
            <a:pPr algn="just">
              <a:spcAft>
                <a:spcPts val="1500"/>
              </a:spcAft>
            </a:pPr>
            <a:r>
              <a:rPr lang="it-IT" sz="3200" dirty="0">
                <a:solidFill>
                  <a:schemeClr val="tx1"/>
                </a:solidFill>
                <a:latin typeface="Raleway" pitchFamily="2" charset="0"/>
              </a:rPr>
              <a:t>Sui dati 2021 incidono le nuove disposizioni comunitarie e nazionali (</a:t>
            </a:r>
            <a:r>
              <a:rPr lang="it-IT" sz="3200" dirty="0" err="1">
                <a:solidFill>
                  <a:schemeClr val="tx1"/>
                </a:solidFill>
                <a:latin typeface="Raleway" pitchFamily="2" charset="0"/>
              </a:rPr>
              <a:t>D.Lgs.</a:t>
            </a:r>
            <a:r>
              <a:rPr lang="it-IT" sz="3200" dirty="0">
                <a:solidFill>
                  <a:schemeClr val="tx1"/>
                </a:solidFill>
                <a:latin typeface="Raleway" pitchFamily="2" charset="0"/>
              </a:rPr>
              <a:t> 116/2020) che tra le altre cose rivedono la "classificazione dei rifiuti" (ad es. i rifiuti da C</a:t>
            </a:r>
            <a:r>
              <a:rPr lang="it-IT" sz="3200">
                <a:solidFill>
                  <a:schemeClr val="tx1"/>
                </a:solidFill>
                <a:latin typeface="Raleway" pitchFamily="2" charset="0"/>
              </a:rPr>
              <a:t>&amp;D, </a:t>
            </a:r>
            <a:r>
              <a:rPr lang="it-IT" sz="3200" dirty="0">
                <a:solidFill>
                  <a:schemeClr val="tx1"/>
                </a:solidFill>
                <a:latin typeface="Raleway" pitchFamily="2" charset="0"/>
              </a:rPr>
              <a:t>quantificati nel 2020 in </a:t>
            </a:r>
            <a:r>
              <a:rPr lang="it-IT" sz="3200">
                <a:solidFill>
                  <a:schemeClr val="tx1"/>
                </a:solidFill>
                <a:latin typeface="Raleway" pitchFamily="2" charset="0"/>
              </a:rPr>
              <a:t>90.023 t, </a:t>
            </a:r>
            <a:r>
              <a:rPr lang="it-IT" sz="3200" dirty="0">
                <a:solidFill>
                  <a:schemeClr val="tx1"/>
                </a:solidFill>
                <a:latin typeface="Raleway" pitchFamily="2" charset="0"/>
              </a:rPr>
              <a:t>se considerati anche nel 2021, porterebbero la percentuale di RD a 73,1%, in aumento del +0,6% rispetto al 2020).</a:t>
            </a:r>
          </a:p>
        </p:txBody>
      </p:sp>
      <p:sp>
        <p:nvSpPr>
          <p:cNvPr id="12" name="CasellaDiTesto 11">
            <a:extLst>
              <a:ext uri="{FF2B5EF4-FFF2-40B4-BE49-F238E27FC236}">
                <a16:creationId xmlns:a16="http://schemas.microsoft.com/office/drawing/2014/main" id="{31908424-076D-401D-E58D-76C73F3B0CCB}"/>
              </a:ext>
            </a:extLst>
          </p:cNvPr>
          <p:cNvSpPr txBox="1"/>
          <p:nvPr/>
        </p:nvSpPr>
        <p:spPr>
          <a:xfrm>
            <a:off x="15981556" y="8468114"/>
            <a:ext cx="7447732" cy="3108543"/>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it-IT" sz="2800" kern="1200" dirty="0">
                <a:solidFill>
                  <a:prstClr val="black"/>
                </a:solidFill>
                <a:latin typeface="Raleway" pitchFamily="2" charset="0"/>
              </a:rPr>
              <a:t>I </a:t>
            </a:r>
            <a:r>
              <a:rPr kumimoji="0" lang="it-IT" sz="2800" b="0" i="0" u="none" strike="noStrike" kern="1200" cap="none" spc="0" normalizeH="0" baseline="0" noProof="0" dirty="0">
                <a:ln>
                  <a:noFill/>
                </a:ln>
                <a:solidFill>
                  <a:prstClr val="black"/>
                </a:solidFill>
                <a:effectLst/>
                <a:uLnTx/>
                <a:uFillTx/>
                <a:latin typeface="Raleway" pitchFamily="2" charset="0"/>
                <a:ea typeface="+mn-ea"/>
                <a:cs typeface="+mn-cs"/>
                <a:sym typeface="Helvetica Neue"/>
              </a:rPr>
              <a:t>risultati delle raccolte conseguiti al termine di ogni anno sono resi pubblici e diffusi ai sensi dell’art. 18 bis, comma 1 ter, della L.R. n. 25/1999 e dell’art. 29, comma 4 della legge n. 221/2015, con </a:t>
            </a:r>
            <a:r>
              <a:rPr lang="it-IT" sz="2800" kern="1200" dirty="0">
                <a:solidFill>
                  <a:prstClr val="black"/>
                </a:solidFill>
                <a:latin typeface="Raleway" pitchFamily="2" charset="0"/>
              </a:rPr>
              <a:t>D</a:t>
            </a:r>
            <a:r>
              <a:rPr kumimoji="0" lang="it-IT" sz="2800" b="0" i="0" u="none" strike="noStrike" kern="1200" cap="none" spc="0" normalizeH="0" baseline="0" noProof="0" dirty="0" err="1">
                <a:ln>
                  <a:noFill/>
                </a:ln>
                <a:solidFill>
                  <a:prstClr val="black"/>
                </a:solidFill>
                <a:effectLst/>
                <a:uLnTx/>
                <a:uFillTx/>
                <a:latin typeface="Raleway" pitchFamily="2" charset="0"/>
                <a:ea typeface="+mn-ea"/>
                <a:cs typeface="+mn-cs"/>
                <a:sym typeface="Helvetica Neue"/>
              </a:rPr>
              <a:t>eterminazione</a:t>
            </a:r>
            <a:r>
              <a:rPr kumimoji="0" lang="it-IT" sz="2800" b="0" i="0" u="none" strike="noStrike" kern="1200" cap="none" spc="0" normalizeH="0" baseline="0" noProof="0" dirty="0">
                <a:ln>
                  <a:noFill/>
                </a:ln>
                <a:solidFill>
                  <a:prstClr val="black"/>
                </a:solidFill>
                <a:effectLst/>
                <a:uLnTx/>
                <a:uFillTx/>
                <a:latin typeface="Raleway" pitchFamily="2" charset="0"/>
                <a:ea typeface="+mn-ea"/>
                <a:cs typeface="+mn-cs"/>
                <a:sym typeface="Helvetica Neue"/>
              </a:rPr>
              <a:t> Dirigenziale, indicativamente nel mese di luglio di ogni anno. </a:t>
            </a:r>
          </a:p>
        </p:txBody>
      </p:sp>
      <p:sp>
        <p:nvSpPr>
          <p:cNvPr id="13" name="Fumetto: rettangolo con angoli arrotondati 12">
            <a:extLst>
              <a:ext uri="{FF2B5EF4-FFF2-40B4-BE49-F238E27FC236}">
                <a16:creationId xmlns:a16="http://schemas.microsoft.com/office/drawing/2014/main" id="{5A048F4E-3FD5-B7EE-8EC8-121EC9D5FF8F}"/>
              </a:ext>
            </a:extLst>
          </p:cNvPr>
          <p:cNvSpPr/>
          <p:nvPr/>
        </p:nvSpPr>
        <p:spPr>
          <a:xfrm>
            <a:off x="15981557" y="4754994"/>
            <a:ext cx="7447732" cy="3353995"/>
          </a:xfrm>
          <a:prstGeom prst="wedgeRoundRectCallout">
            <a:avLst>
              <a:gd name="adj1" fmla="val -49007"/>
              <a:gd name="adj2" fmla="val -2480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3063727" rtl="0" eaLnBrk="1" fontAlgn="auto" latinLnBrk="0" hangingPunct="0">
              <a:lnSpc>
                <a:spcPct val="100000"/>
              </a:lnSpc>
              <a:spcBef>
                <a:spcPts val="0"/>
              </a:spcBef>
              <a:spcAft>
                <a:spcPts val="0"/>
              </a:spcAft>
              <a:buClrTx/>
              <a:buSzTx/>
              <a:buFontTx/>
              <a:buNone/>
              <a:tabLst/>
              <a:defRPr/>
            </a:pPr>
            <a:r>
              <a:rPr kumimoji="0" lang="it-IT" sz="2800" b="0" i="0" u="none" strike="noStrike" kern="0" cap="none" spc="0" normalizeH="0" baseline="0" noProof="0">
                <a:ln>
                  <a:noFill/>
                </a:ln>
                <a:solidFill>
                  <a:prstClr val="black"/>
                </a:solidFill>
                <a:effectLst/>
                <a:uLnTx/>
                <a:uFillTx/>
                <a:latin typeface="Raleway" pitchFamily="2" charset="0"/>
                <a:ea typeface="+mn-ea"/>
                <a:cs typeface="+mn-cs"/>
                <a:sym typeface="Helvetica Neue"/>
              </a:rPr>
              <a:t>Il metodo standard per la determinazione della percentuale di</a:t>
            </a:r>
          </a:p>
          <a:p>
            <a:pPr marL="0" marR="0" lvl="0" indent="0" algn="ctr" defTabSz="3063727" rtl="0" eaLnBrk="1" fontAlgn="auto" latinLnBrk="0" hangingPunct="0">
              <a:lnSpc>
                <a:spcPct val="100000"/>
              </a:lnSpc>
              <a:spcBef>
                <a:spcPts val="0"/>
              </a:spcBef>
              <a:spcAft>
                <a:spcPts val="0"/>
              </a:spcAft>
              <a:buClrTx/>
              <a:buSzTx/>
              <a:buFontTx/>
              <a:buNone/>
              <a:tabLst/>
              <a:defRPr/>
            </a:pPr>
            <a:r>
              <a:rPr kumimoji="0" lang="it-IT" sz="2800" b="0" i="0" u="none" strike="noStrike" kern="0" cap="none" spc="0" normalizeH="0" baseline="0" noProof="0">
                <a:ln>
                  <a:noFill/>
                </a:ln>
                <a:solidFill>
                  <a:prstClr val="black"/>
                </a:solidFill>
                <a:effectLst/>
                <a:uLnTx/>
                <a:uFillTx/>
                <a:latin typeface="Raleway" pitchFamily="2" charset="0"/>
                <a:ea typeface="+mn-ea"/>
                <a:cs typeface="+mn-cs"/>
                <a:sym typeface="Helvetica Neue"/>
              </a:rPr>
              <a:t>raccolta differenziata è stato definito con </a:t>
            </a:r>
            <a:r>
              <a:rPr kumimoji="0" lang="it-IT" sz="2800" b="1" i="0" u="none" strike="noStrike" kern="0" cap="none" spc="0" normalizeH="0" baseline="0" noProof="0">
                <a:ln>
                  <a:noFill/>
                </a:ln>
                <a:solidFill>
                  <a:prstClr val="black"/>
                </a:solidFill>
                <a:effectLst/>
                <a:uLnTx/>
                <a:uFillTx/>
                <a:latin typeface="Raleway" pitchFamily="2" charset="0"/>
                <a:ea typeface="+mn-ea"/>
                <a:cs typeface="+mn-cs"/>
                <a:sym typeface="Helvetica Neue"/>
              </a:rPr>
              <a:t>Del. G.R. n. 2218 del 13/12/2016</a:t>
            </a:r>
            <a:r>
              <a:rPr kumimoji="0" lang="it-IT" sz="2800" b="0" i="0" u="none" strike="noStrike" kern="0" cap="none" spc="0" normalizeH="0" baseline="0" noProof="0">
                <a:ln>
                  <a:noFill/>
                </a:ln>
                <a:solidFill>
                  <a:prstClr val="black"/>
                </a:solidFill>
                <a:effectLst/>
                <a:uLnTx/>
                <a:uFillTx/>
                <a:latin typeface="Raleway" pitchFamily="2" charset="0"/>
                <a:ea typeface="+mn-ea"/>
                <a:cs typeface="+mn-cs"/>
                <a:sym typeface="Helvetica Neue"/>
              </a:rPr>
              <a:t>, sulla base di quanto previsto</a:t>
            </a:r>
          </a:p>
          <a:p>
            <a:pPr marL="0" marR="0" lvl="0" indent="0" algn="ctr" defTabSz="3063727" rtl="0" eaLnBrk="1" fontAlgn="auto" latinLnBrk="0" hangingPunct="0">
              <a:lnSpc>
                <a:spcPct val="100000"/>
              </a:lnSpc>
              <a:spcBef>
                <a:spcPts val="0"/>
              </a:spcBef>
              <a:spcAft>
                <a:spcPts val="0"/>
              </a:spcAft>
              <a:buClrTx/>
              <a:buSzTx/>
              <a:buFontTx/>
              <a:buNone/>
              <a:tabLst/>
              <a:defRPr/>
            </a:pPr>
            <a:r>
              <a:rPr kumimoji="0" lang="it-IT" sz="2800" b="0" i="0" u="none" strike="noStrike" kern="0" cap="none" spc="0" normalizeH="0" baseline="0" noProof="0">
                <a:ln>
                  <a:noFill/>
                </a:ln>
                <a:solidFill>
                  <a:prstClr val="black"/>
                </a:solidFill>
                <a:effectLst/>
                <a:uLnTx/>
                <a:uFillTx/>
                <a:latin typeface="Raleway" pitchFamily="2" charset="0"/>
                <a:ea typeface="+mn-ea"/>
                <a:cs typeface="+mn-cs"/>
                <a:sym typeface="Helvetica Neue"/>
              </a:rPr>
              <a:t>dal </a:t>
            </a:r>
            <a:r>
              <a:rPr kumimoji="0" lang="it-IT" sz="2800" b="1" i="0" u="none" strike="noStrike" kern="0" cap="none" spc="0" normalizeH="0" baseline="0" noProof="0">
                <a:ln>
                  <a:noFill/>
                </a:ln>
                <a:solidFill>
                  <a:prstClr val="black"/>
                </a:solidFill>
                <a:effectLst/>
                <a:uLnTx/>
                <a:uFillTx/>
                <a:latin typeface="Raleway" pitchFamily="2" charset="0"/>
                <a:ea typeface="+mn-ea"/>
                <a:cs typeface="+mn-cs"/>
                <a:sym typeface="Helvetica Neue"/>
              </a:rPr>
              <a:t>D.M. Ambiente 26 maggio 2016</a:t>
            </a:r>
          </a:p>
        </p:txBody>
      </p:sp>
      <p:pic>
        <p:nvPicPr>
          <p:cNvPr id="2" name="Immagine 6">
            <a:extLst>
              <a:ext uri="{FF2B5EF4-FFF2-40B4-BE49-F238E27FC236}">
                <a16:creationId xmlns:a16="http://schemas.microsoft.com/office/drawing/2014/main" id="{33E2D432-8109-6E92-D424-0F743F1DB32E}"/>
              </a:ext>
            </a:extLst>
          </p:cNvPr>
          <p:cNvPicPr>
            <a:picLocks noChangeAspect="1"/>
          </p:cNvPicPr>
          <p:nvPr/>
        </p:nvPicPr>
        <p:blipFill>
          <a:blip r:embed="rId3" cstate="print"/>
          <a:stretch>
            <a:fillRect/>
          </a:stretch>
        </p:blipFill>
        <p:spPr>
          <a:xfrm>
            <a:off x="612625" y="5027645"/>
            <a:ext cx="1192572" cy="1433381"/>
          </a:xfrm>
          <a:prstGeom prst="rect">
            <a:avLst/>
          </a:prstGeom>
        </p:spPr>
      </p:pic>
      <p:sp>
        <p:nvSpPr>
          <p:cNvPr id="6" name="CasellaDiTesto 5">
            <a:extLst>
              <a:ext uri="{FF2B5EF4-FFF2-40B4-BE49-F238E27FC236}">
                <a16:creationId xmlns:a16="http://schemas.microsoft.com/office/drawing/2014/main" id="{9771223B-E623-B90B-7C67-97807E92F7CD}"/>
              </a:ext>
            </a:extLst>
          </p:cNvPr>
          <p:cNvSpPr txBox="1"/>
          <p:nvPr/>
        </p:nvSpPr>
        <p:spPr>
          <a:xfrm>
            <a:off x="19411950" y="805113"/>
            <a:ext cx="4210050" cy="615553"/>
          </a:xfrm>
          <a:prstGeom prst="rect">
            <a:avLst/>
          </a:prstGeom>
          <a:noFill/>
        </p:spPr>
        <p:txBody>
          <a:bodyPr wrap="square" rtlCol="0">
            <a:spAutoFit/>
          </a:bodyPr>
          <a:lstStyle/>
          <a:p>
            <a:pPr marL="0" marR="0" lvl="0" indent="0" algn="ctr" defTabSz="3063727" rtl="0" eaLnBrk="1" fontAlgn="auto" latinLnBrk="0" hangingPunct="0">
              <a:lnSpc>
                <a:spcPct val="100000"/>
              </a:lnSpc>
              <a:spcBef>
                <a:spcPts val="0"/>
              </a:spcBef>
              <a:spcAft>
                <a:spcPts val="0"/>
              </a:spcAft>
              <a:buClrTx/>
              <a:buSzTx/>
              <a:buFontTx/>
              <a:buNone/>
              <a:tabLst/>
              <a:defRPr/>
            </a:pPr>
            <a:r>
              <a:rPr kumimoji="0" lang="it-IT" sz="3400" b="1" i="0" u="none" strike="noStrike" kern="0" cap="none" spc="0" normalizeH="0" baseline="0" noProof="0">
                <a:ln>
                  <a:noFill/>
                </a:ln>
                <a:solidFill>
                  <a:schemeClr val="tx1"/>
                </a:solidFill>
                <a:effectLst/>
                <a:uLnTx/>
                <a:uFillTx/>
                <a:latin typeface="Raleway" pitchFamily="2" charset="0"/>
                <a:ea typeface="+mn-ea"/>
                <a:cs typeface="+mn-cs"/>
                <a:sym typeface="Helvetica Neue"/>
              </a:rPr>
              <a:t>18 gennaio 2023</a:t>
            </a:r>
          </a:p>
        </p:txBody>
      </p:sp>
    </p:spTree>
    <p:extLst>
      <p:ext uri="{BB962C8B-B14F-4D97-AF65-F5344CB8AC3E}">
        <p14:creationId xmlns:p14="http://schemas.microsoft.com/office/powerpoint/2010/main" val="2399126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4">
            <a:extLst>
              <a:ext uri="{FF2B5EF4-FFF2-40B4-BE49-F238E27FC236}">
                <a16:creationId xmlns:a16="http://schemas.microsoft.com/office/drawing/2014/main" id="{DAB922F1-3764-2388-2C66-4D5A883CB75C}"/>
              </a:ext>
            </a:extLst>
          </p:cNvPr>
          <p:cNvPicPr>
            <a:picLocks noChangeAspect="1"/>
          </p:cNvPicPr>
          <p:nvPr/>
        </p:nvPicPr>
        <p:blipFill>
          <a:blip r:embed="rId2" cstate="print"/>
          <a:stretch>
            <a:fillRect/>
          </a:stretch>
        </p:blipFill>
        <p:spPr>
          <a:xfrm>
            <a:off x="2173088" y="5507071"/>
            <a:ext cx="2600049" cy="1300025"/>
          </a:xfrm>
          <a:prstGeom prst="rect">
            <a:avLst/>
          </a:prstGeom>
        </p:spPr>
      </p:pic>
      <p:sp>
        <p:nvSpPr>
          <p:cNvPr id="3" name="Segnaposto numero diapositiva 2">
            <a:extLst>
              <a:ext uri="{FF2B5EF4-FFF2-40B4-BE49-F238E27FC236}">
                <a16:creationId xmlns:a16="http://schemas.microsoft.com/office/drawing/2014/main" id="{AE568533-AF78-4669-A0E9-5AB2CAAD51F1}"/>
              </a:ext>
            </a:extLst>
          </p:cNvPr>
          <p:cNvSpPr>
            <a:spLocks noGrp="1"/>
          </p:cNvSpPr>
          <p:nvPr>
            <p:ph type="sldNum" sz="quarter" idx="12"/>
          </p:nvPr>
        </p:nvSpPr>
        <p:spPr/>
        <p:txBody>
          <a:bodyPr/>
          <a:lstStyle/>
          <a:p>
            <a:pPr marL="0" marR="0" lvl="0" indent="0" algn="r" defTabSz="3063727" rtl="0" eaLnBrk="1" fontAlgn="auto" latinLnBrk="0" hangingPunct="0">
              <a:lnSpc>
                <a:spcPct val="100000"/>
              </a:lnSpc>
              <a:spcBef>
                <a:spcPts val="0"/>
              </a:spcBef>
              <a:spcAft>
                <a:spcPts val="0"/>
              </a:spcAft>
              <a:buClrTx/>
              <a:buSzTx/>
              <a:buFontTx/>
              <a:buNone/>
              <a:tabLst/>
              <a:defRPr/>
            </a:pPr>
            <a:fld id="{AA8005B8-B5FF-4863-B9C4-0FBE131FE3CF}" type="slidenum">
              <a:rPr kumimoji="0" lang="it-IT" sz="3016" b="0" i="0" u="none" strike="noStrike" kern="0" cap="none" spc="0" normalizeH="0" baseline="0" noProof="0" smtClean="0">
                <a:ln>
                  <a:noFill/>
                </a:ln>
                <a:solidFill>
                  <a:prstClr val="black">
                    <a:tint val="75000"/>
                  </a:prstClr>
                </a:solidFill>
                <a:effectLst/>
                <a:uLnTx/>
                <a:uFillTx/>
                <a:latin typeface="Calibri" panose="020F0502020204030204"/>
                <a:ea typeface="+mn-ea"/>
                <a:cs typeface="+mn-cs"/>
                <a:sym typeface="Helvetica Neue"/>
              </a:rPr>
              <a:pPr marL="0" marR="0" lvl="0" indent="0" algn="r" defTabSz="3063727" rtl="0" eaLnBrk="1" fontAlgn="auto" latinLnBrk="0" hangingPunct="0">
                <a:lnSpc>
                  <a:spcPct val="100000"/>
                </a:lnSpc>
                <a:spcBef>
                  <a:spcPts val="0"/>
                </a:spcBef>
                <a:spcAft>
                  <a:spcPts val="0"/>
                </a:spcAft>
                <a:buClrTx/>
                <a:buSzTx/>
                <a:buFontTx/>
                <a:buNone/>
                <a:tabLst/>
                <a:defRPr/>
              </a:pPr>
              <a:t>16</a:t>
            </a:fld>
            <a:endParaRPr kumimoji="0" lang="it-IT" sz="3016" b="0" i="0" u="none" strike="noStrike" kern="0" cap="none" spc="0" normalizeH="0" baseline="0" noProof="0">
              <a:ln>
                <a:noFill/>
              </a:ln>
              <a:solidFill>
                <a:prstClr val="black">
                  <a:tint val="75000"/>
                </a:prstClr>
              </a:solidFill>
              <a:effectLst/>
              <a:uLnTx/>
              <a:uFillTx/>
              <a:latin typeface="Calibri" panose="020F0502020204030204"/>
              <a:ea typeface="+mn-ea"/>
              <a:cs typeface="+mn-cs"/>
              <a:sym typeface="Helvetica Neue"/>
            </a:endParaRPr>
          </a:p>
        </p:txBody>
      </p:sp>
      <p:sp>
        <p:nvSpPr>
          <p:cNvPr id="9" name="Titolo 1">
            <a:extLst>
              <a:ext uri="{FF2B5EF4-FFF2-40B4-BE49-F238E27FC236}">
                <a16:creationId xmlns:a16="http://schemas.microsoft.com/office/drawing/2014/main" id="{0D3DA436-34DF-0E44-3096-D95AD5B88337}"/>
              </a:ext>
            </a:extLst>
          </p:cNvPr>
          <p:cNvSpPr txBox="1">
            <a:spLocks/>
          </p:cNvSpPr>
          <p:nvPr/>
        </p:nvSpPr>
        <p:spPr>
          <a:xfrm>
            <a:off x="762000" y="2339676"/>
            <a:ext cx="21945600" cy="2898398"/>
          </a:xfrm>
          <a:prstGeom prst="rect">
            <a:avLst/>
          </a:prstGeom>
        </p:spPr>
        <p:txBody>
          <a:bodyPr vert="horz" lIns="91440" tIns="45720" rIns="91440" bIns="45720" rtlCol="0" anchor="ctr">
            <a:normAutofit/>
          </a:bodyPr>
          <a:lstStyle>
            <a:lvl1pPr algn="l" defTabSz="2297887" rtl="0" eaLnBrk="1" latinLnBrk="0" hangingPunct="1">
              <a:lnSpc>
                <a:spcPct val="90000"/>
              </a:lnSpc>
              <a:spcBef>
                <a:spcPct val="0"/>
              </a:spcBef>
              <a:buNone/>
              <a:defRPr sz="11057" kern="1200">
                <a:solidFill>
                  <a:schemeClr val="tx1"/>
                </a:solidFill>
                <a:latin typeface="+mj-lt"/>
                <a:ea typeface="+mj-ea"/>
                <a:cs typeface="+mj-cs"/>
              </a:defRPr>
            </a:lvl1pPr>
          </a:lstStyle>
          <a:p>
            <a:pPr algn="ctr"/>
            <a:r>
              <a:rPr lang="it-IT" sz="9600" b="1">
                <a:solidFill>
                  <a:schemeClr val="bg1"/>
                </a:solidFill>
                <a:highlight>
                  <a:srgbClr val="43A87D"/>
                </a:highlight>
                <a:latin typeface="Raleway" pitchFamily="2" charset="0"/>
                <a:cs typeface="Calibri Light"/>
              </a:rPr>
              <a:t>Preparazione per il riutilizzo e il riciclaggio</a:t>
            </a:r>
          </a:p>
        </p:txBody>
      </p:sp>
      <p:sp>
        <p:nvSpPr>
          <p:cNvPr id="6" name="CasellaDiTesto 5">
            <a:extLst>
              <a:ext uri="{FF2B5EF4-FFF2-40B4-BE49-F238E27FC236}">
                <a16:creationId xmlns:a16="http://schemas.microsoft.com/office/drawing/2014/main" id="{BF79D072-4EDA-F6BB-1A5A-9DC11469A372}"/>
              </a:ext>
            </a:extLst>
          </p:cNvPr>
          <p:cNvSpPr txBox="1"/>
          <p:nvPr/>
        </p:nvSpPr>
        <p:spPr>
          <a:xfrm>
            <a:off x="19411950" y="805113"/>
            <a:ext cx="4210050" cy="615553"/>
          </a:xfrm>
          <a:prstGeom prst="rect">
            <a:avLst/>
          </a:prstGeom>
          <a:noFill/>
        </p:spPr>
        <p:txBody>
          <a:bodyPr wrap="square" rtlCol="0">
            <a:spAutoFit/>
          </a:bodyPr>
          <a:lstStyle/>
          <a:p>
            <a:pPr marL="0" marR="0" lvl="0" indent="0" algn="ctr" defTabSz="3063727" rtl="0" eaLnBrk="1" fontAlgn="auto" latinLnBrk="0" hangingPunct="0">
              <a:lnSpc>
                <a:spcPct val="100000"/>
              </a:lnSpc>
              <a:spcBef>
                <a:spcPts val="0"/>
              </a:spcBef>
              <a:spcAft>
                <a:spcPts val="0"/>
              </a:spcAft>
              <a:buClrTx/>
              <a:buSzTx/>
              <a:buFontTx/>
              <a:buNone/>
              <a:tabLst/>
              <a:defRPr/>
            </a:pPr>
            <a:r>
              <a:rPr kumimoji="0" lang="it-IT" sz="3400" b="1" i="0" u="none" strike="noStrike" kern="0" cap="none" spc="0" normalizeH="0" baseline="0" noProof="0">
                <a:ln>
                  <a:noFill/>
                </a:ln>
                <a:solidFill>
                  <a:schemeClr val="tx1"/>
                </a:solidFill>
                <a:effectLst/>
                <a:uLnTx/>
                <a:uFillTx/>
                <a:latin typeface="Raleway" pitchFamily="2" charset="0"/>
                <a:ea typeface="+mn-ea"/>
                <a:cs typeface="+mn-cs"/>
                <a:sym typeface="Helvetica Neue"/>
              </a:rPr>
              <a:t>18 gennaio 2023</a:t>
            </a:r>
          </a:p>
        </p:txBody>
      </p:sp>
      <p:sp>
        <p:nvSpPr>
          <p:cNvPr id="10" name="CasellaDiTesto 9">
            <a:extLst>
              <a:ext uri="{FF2B5EF4-FFF2-40B4-BE49-F238E27FC236}">
                <a16:creationId xmlns:a16="http://schemas.microsoft.com/office/drawing/2014/main" id="{6CD36B4B-FBD9-D8BA-A425-E9152666C0B4}"/>
              </a:ext>
            </a:extLst>
          </p:cNvPr>
          <p:cNvSpPr txBox="1"/>
          <p:nvPr/>
        </p:nvSpPr>
        <p:spPr>
          <a:xfrm>
            <a:off x="1552074" y="11835720"/>
            <a:ext cx="20846716" cy="4978286"/>
          </a:xfrm>
          <a:prstGeom prst="rect">
            <a:avLst/>
          </a:prstGeom>
          <a:solidFill>
            <a:schemeClr val="bg1"/>
          </a:solidFill>
        </p:spPr>
        <p:txBody>
          <a:bodyPr wrap="square" rtlCol="0">
            <a:spAutoFit/>
          </a:bodyPr>
          <a:lstStyle/>
          <a:p>
            <a:pPr algn="just">
              <a:spcAft>
                <a:spcPts val="1500"/>
              </a:spcAft>
            </a:pPr>
            <a:r>
              <a:rPr lang="it-IT" sz="2800" dirty="0">
                <a:solidFill>
                  <a:schemeClr val="tx1"/>
                </a:solidFill>
                <a:effectLst/>
                <a:latin typeface="Raleway" pitchFamily="2" charset="0"/>
                <a:ea typeface="Calibri" panose="020F0502020204030204" pitchFamily="34" charset="0"/>
                <a:cs typeface="Times New Roman" panose="02020603050405020304" pitchFamily="18" charset="0"/>
              </a:rPr>
              <a:t>I valori della percentuale dei rifiuti preparati per il riutilizzo e il riciclaggio, attualizzati applicando la nuova metodologia definita a livello comunitario, erano risultati pari al </a:t>
            </a:r>
            <a:r>
              <a:rPr lang="it-IT" sz="2800" b="1" dirty="0">
                <a:solidFill>
                  <a:schemeClr val="tx1"/>
                </a:solidFill>
                <a:effectLst/>
                <a:latin typeface="Raleway" pitchFamily="2" charset="0"/>
                <a:ea typeface="Calibri" panose="020F0502020204030204" pitchFamily="34" charset="0"/>
                <a:cs typeface="Times New Roman" panose="02020603050405020304" pitchFamily="18" charset="0"/>
              </a:rPr>
              <a:t>59% nel 2019 </a:t>
            </a:r>
            <a:r>
              <a:rPr lang="it-IT" sz="2800" dirty="0">
                <a:solidFill>
                  <a:schemeClr val="tx1"/>
                </a:solidFill>
                <a:effectLst/>
                <a:latin typeface="Raleway" pitchFamily="2" charset="0"/>
                <a:ea typeface="Calibri" panose="020F0502020204030204" pitchFamily="34" charset="0"/>
                <a:cs typeface="Times New Roman" panose="02020603050405020304" pitchFamily="18" charset="0"/>
              </a:rPr>
              <a:t>e al </a:t>
            </a:r>
            <a:r>
              <a:rPr lang="it-IT" sz="2800" b="1" dirty="0">
                <a:solidFill>
                  <a:schemeClr val="tx1"/>
                </a:solidFill>
                <a:effectLst/>
                <a:latin typeface="Raleway" pitchFamily="2" charset="0"/>
                <a:ea typeface="Calibri" panose="020F0502020204030204" pitchFamily="34" charset="0"/>
                <a:cs typeface="Times New Roman" panose="02020603050405020304" pitchFamily="18" charset="0"/>
              </a:rPr>
              <a:t>58% nel 2020</a:t>
            </a:r>
            <a:r>
              <a:rPr lang="it-IT" sz="2800" dirty="0">
                <a:solidFill>
                  <a:schemeClr val="tx1"/>
                </a:solidFill>
                <a:effectLst/>
                <a:latin typeface="Raleway" pitchFamily="2" charset="0"/>
                <a:ea typeface="Calibri" panose="020F0502020204030204" pitchFamily="34" charset="0"/>
                <a:cs typeface="Times New Roman" panose="02020603050405020304" pitchFamily="18" charset="0"/>
              </a:rPr>
              <a:t>.</a:t>
            </a:r>
          </a:p>
          <a:p>
            <a:pPr algn="just">
              <a:spcAft>
                <a:spcPts val="1500"/>
              </a:spcAft>
            </a:pPr>
            <a:r>
              <a:rPr lang="it-IT" sz="2800" dirty="0">
                <a:solidFill>
                  <a:schemeClr val="tx1"/>
                </a:solidFill>
                <a:latin typeface="Raleway" pitchFamily="2" charset="0"/>
                <a:ea typeface="Calibri" panose="020F0502020204030204" pitchFamily="34" charset="0"/>
                <a:cs typeface="Times New Roman" panose="02020603050405020304" pitchFamily="18" charset="0"/>
              </a:rPr>
              <a:t>Il valore del tasso di riciclaggio relativo all’</a:t>
            </a:r>
            <a:r>
              <a:rPr lang="it-IT" sz="2800" b="1" dirty="0">
                <a:solidFill>
                  <a:schemeClr val="tx1"/>
                </a:solidFill>
                <a:latin typeface="Raleway" pitchFamily="2" charset="0"/>
                <a:ea typeface="Calibri" panose="020F0502020204030204" pitchFamily="34" charset="0"/>
                <a:cs typeface="Times New Roman" panose="02020603050405020304" pitchFamily="18" charset="0"/>
              </a:rPr>
              <a:t>anno</a:t>
            </a:r>
            <a:r>
              <a:rPr lang="it-IT" sz="2800" dirty="0">
                <a:solidFill>
                  <a:schemeClr val="tx1"/>
                </a:solidFill>
                <a:latin typeface="Raleway" pitchFamily="2" charset="0"/>
                <a:ea typeface="Calibri" panose="020F0502020204030204" pitchFamily="34" charset="0"/>
                <a:cs typeface="Times New Roman" panose="02020603050405020304" pitchFamily="18" charset="0"/>
              </a:rPr>
              <a:t> </a:t>
            </a:r>
            <a:r>
              <a:rPr lang="it-IT" sz="2800" b="1" dirty="0">
                <a:solidFill>
                  <a:schemeClr val="tx1"/>
                </a:solidFill>
                <a:latin typeface="Raleway" pitchFamily="2" charset="0"/>
                <a:ea typeface="Calibri" panose="020F0502020204030204" pitchFamily="34" charset="0"/>
                <a:cs typeface="Times New Roman" panose="02020603050405020304" pitchFamily="18" charset="0"/>
              </a:rPr>
              <a:t>2021</a:t>
            </a:r>
            <a:r>
              <a:rPr lang="it-IT" sz="2800" dirty="0">
                <a:solidFill>
                  <a:schemeClr val="tx1"/>
                </a:solidFill>
                <a:latin typeface="Raleway" pitchFamily="2" charset="0"/>
                <a:ea typeface="Calibri" panose="020F0502020204030204" pitchFamily="34" charset="0"/>
                <a:cs typeface="Times New Roman" panose="02020603050405020304" pitchFamily="18" charset="0"/>
              </a:rPr>
              <a:t> è risultato pari a </a:t>
            </a:r>
            <a:r>
              <a:rPr lang="it-IT" sz="2800" b="1" dirty="0">
                <a:solidFill>
                  <a:schemeClr val="tx1"/>
                </a:solidFill>
                <a:latin typeface="Raleway" pitchFamily="2" charset="0"/>
                <a:ea typeface="Calibri" panose="020F0502020204030204" pitchFamily="34" charset="0"/>
                <a:cs typeface="Times New Roman" panose="02020603050405020304" pitchFamily="18" charset="0"/>
              </a:rPr>
              <a:t>55%</a:t>
            </a:r>
            <a:r>
              <a:rPr lang="it-IT" sz="2800" dirty="0">
                <a:solidFill>
                  <a:schemeClr val="tx1"/>
                </a:solidFill>
                <a:latin typeface="Raleway" pitchFamily="2" charset="0"/>
                <a:ea typeface="Calibri" panose="020F0502020204030204" pitchFamily="34" charset="0"/>
                <a:cs typeface="Times New Roman" panose="02020603050405020304" pitchFamily="18" charset="0"/>
              </a:rPr>
              <a:t>, in diminuzione rispetto agli anni precedenti, ma che consente comunque di aver raggiunto, con 4 anni di anticipo, l’obiettivo previsto dalla direttiva europea per il 2025.</a:t>
            </a:r>
          </a:p>
          <a:p>
            <a:pPr algn="just">
              <a:spcAft>
                <a:spcPts val="1500"/>
              </a:spcAft>
            </a:pPr>
            <a:r>
              <a:rPr lang="it-IT" sz="2800" dirty="0">
                <a:solidFill>
                  <a:schemeClr val="tx1"/>
                </a:solidFill>
                <a:latin typeface="Raleway" pitchFamily="2" charset="0"/>
                <a:ea typeface="Calibri" panose="020F0502020204030204" pitchFamily="34" charset="0"/>
                <a:cs typeface="Times New Roman" panose="02020603050405020304" pitchFamily="18" charset="0"/>
              </a:rPr>
              <a:t>La diminuzione registrata con la nuova metodologia, tra gli anni 2020 e 2021, può essere in parte imputata al fatto che dall’anno 2021 i </a:t>
            </a:r>
            <a:r>
              <a:rPr lang="it-IT" sz="2800" b="1" dirty="0">
                <a:solidFill>
                  <a:schemeClr val="tx1"/>
                </a:solidFill>
                <a:latin typeface="Raleway" pitchFamily="2" charset="0"/>
                <a:ea typeface="Calibri" panose="020F0502020204030204" pitchFamily="34" charset="0"/>
                <a:cs typeface="Times New Roman" panose="02020603050405020304" pitchFamily="18" charset="0"/>
              </a:rPr>
              <a:t>rifiuti da C&amp;D</a:t>
            </a:r>
            <a:r>
              <a:rPr lang="it-IT" sz="2800" dirty="0">
                <a:solidFill>
                  <a:schemeClr val="tx1"/>
                </a:solidFill>
                <a:latin typeface="Raleway" pitchFamily="2" charset="0"/>
                <a:ea typeface="Calibri" panose="020F0502020204030204" pitchFamily="34" charset="0"/>
                <a:cs typeface="Times New Roman" panose="02020603050405020304" pitchFamily="18" charset="0"/>
              </a:rPr>
              <a:t> vengono considerati, ai sensi del </a:t>
            </a:r>
            <a:r>
              <a:rPr lang="it-IT" sz="2800" dirty="0" err="1">
                <a:solidFill>
                  <a:schemeClr val="tx1"/>
                </a:solidFill>
                <a:latin typeface="Raleway" pitchFamily="2" charset="0"/>
                <a:ea typeface="Calibri" panose="020F0502020204030204" pitchFamily="34" charset="0"/>
                <a:cs typeface="Times New Roman" panose="02020603050405020304" pitchFamily="18" charset="0"/>
              </a:rPr>
              <a:t>D.Lgs.</a:t>
            </a:r>
            <a:r>
              <a:rPr lang="it-IT" sz="2800" dirty="0">
                <a:solidFill>
                  <a:schemeClr val="tx1"/>
                </a:solidFill>
                <a:latin typeface="Raleway" pitchFamily="2" charset="0"/>
                <a:ea typeface="Calibri" panose="020F0502020204030204" pitchFamily="34" charset="0"/>
                <a:cs typeface="Times New Roman" panose="02020603050405020304" pitchFamily="18" charset="0"/>
              </a:rPr>
              <a:t> 116/2020, quali rifiuti speciali e pertanto non rientrano nel calcolo del tasso di riciclaggio.</a:t>
            </a:r>
          </a:p>
          <a:p>
            <a:pPr algn="just">
              <a:spcAft>
                <a:spcPts val="1500"/>
              </a:spcAft>
            </a:pPr>
            <a:r>
              <a:rPr lang="it-IT" sz="2800" dirty="0">
                <a:solidFill>
                  <a:schemeClr val="tx1"/>
                </a:solidFill>
                <a:effectLst/>
                <a:latin typeface="Raleway" pitchFamily="2" charset="0"/>
                <a:ea typeface="Calibri" panose="020F0502020204030204" pitchFamily="34" charset="0"/>
                <a:cs typeface="Times New Roman" panose="02020603050405020304" pitchFamily="18" charset="0"/>
              </a:rPr>
              <a:t>L’andamento differente registrato applicando le </a:t>
            </a:r>
            <a:r>
              <a:rPr lang="it-IT" sz="2800" b="1" dirty="0">
                <a:solidFill>
                  <a:schemeClr val="tx1"/>
                </a:solidFill>
                <a:effectLst/>
                <a:latin typeface="Raleway" pitchFamily="2" charset="0"/>
                <a:ea typeface="Calibri" panose="020F0502020204030204" pitchFamily="34" charset="0"/>
                <a:cs typeface="Times New Roman" panose="02020603050405020304" pitchFamily="18" charset="0"/>
              </a:rPr>
              <a:t>due diverse metodologie di calcolo </a:t>
            </a:r>
            <a:r>
              <a:rPr lang="it-IT" sz="2800" dirty="0">
                <a:solidFill>
                  <a:schemeClr val="tx1"/>
                </a:solidFill>
                <a:effectLst/>
                <a:latin typeface="Raleway" pitchFamily="2" charset="0"/>
                <a:ea typeface="Calibri" panose="020F0502020204030204" pitchFamily="34" charset="0"/>
                <a:cs typeface="Times New Roman" panose="02020603050405020304" pitchFamily="18" charset="0"/>
              </a:rPr>
              <a:t>è influenzato dalle </a:t>
            </a:r>
            <a:r>
              <a:rPr lang="it-IT" sz="2800" b="1" dirty="0">
                <a:solidFill>
                  <a:schemeClr val="tx1"/>
                </a:solidFill>
                <a:effectLst/>
                <a:latin typeface="Raleway" pitchFamily="2" charset="0"/>
                <a:ea typeface="Calibri" panose="020F0502020204030204" pitchFamily="34" charset="0"/>
                <a:cs typeface="Times New Roman" panose="02020603050405020304" pitchFamily="18" charset="0"/>
              </a:rPr>
              <a:t>ulteriori frazioni </a:t>
            </a:r>
            <a:r>
              <a:rPr lang="it-IT" sz="2800" dirty="0">
                <a:solidFill>
                  <a:schemeClr val="tx1"/>
                </a:solidFill>
                <a:effectLst/>
                <a:latin typeface="Raleway" pitchFamily="2" charset="0"/>
                <a:ea typeface="Calibri" panose="020F0502020204030204" pitchFamily="34" charset="0"/>
                <a:cs typeface="Times New Roman" panose="02020603050405020304" pitchFamily="18" charset="0"/>
              </a:rPr>
              <a:t>conteggiate nella nuova metodologia (RAEE, tessili, ingombranti, RU pericolosi ed altre frazioni), caratterizzate da una bassa riciclabilità. </a:t>
            </a:r>
          </a:p>
        </p:txBody>
      </p:sp>
      <p:pic>
        <p:nvPicPr>
          <p:cNvPr id="8" name="Immagine 7">
            <a:extLst>
              <a:ext uri="{FF2B5EF4-FFF2-40B4-BE49-F238E27FC236}">
                <a16:creationId xmlns:a16="http://schemas.microsoft.com/office/drawing/2014/main" id="{8E48A881-B2AE-BFD4-6C5E-428FD1833457}"/>
              </a:ext>
            </a:extLst>
          </p:cNvPr>
          <p:cNvPicPr>
            <a:picLocks noChangeAspect="1"/>
          </p:cNvPicPr>
          <p:nvPr/>
        </p:nvPicPr>
        <p:blipFill>
          <a:blip r:embed="rId3"/>
          <a:stretch>
            <a:fillRect/>
          </a:stretch>
        </p:blipFill>
        <p:spPr>
          <a:xfrm>
            <a:off x="4612718" y="5273508"/>
            <a:ext cx="13523495" cy="6349742"/>
          </a:xfrm>
          <a:prstGeom prst="rect">
            <a:avLst/>
          </a:prstGeom>
        </p:spPr>
      </p:pic>
    </p:spTree>
    <p:extLst>
      <p:ext uri="{BB962C8B-B14F-4D97-AF65-F5344CB8AC3E}">
        <p14:creationId xmlns:p14="http://schemas.microsoft.com/office/powerpoint/2010/main" val="2546587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06AFDCB5-8602-FCC3-8E52-4D0B41594FE4}"/>
              </a:ext>
            </a:extLst>
          </p:cNvPr>
          <p:cNvPicPr>
            <a:picLocks noChangeAspect="1"/>
          </p:cNvPicPr>
          <p:nvPr/>
        </p:nvPicPr>
        <p:blipFill>
          <a:blip r:embed="rId2"/>
          <a:stretch>
            <a:fillRect/>
          </a:stretch>
        </p:blipFill>
        <p:spPr>
          <a:xfrm>
            <a:off x="5069304" y="5476671"/>
            <a:ext cx="13330989" cy="8272286"/>
          </a:xfrm>
          <a:prstGeom prst="rect">
            <a:avLst/>
          </a:prstGeom>
        </p:spPr>
      </p:pic>
      <p:pic>
        <p:nvPicPr>
          <p:cNvPr id="4" name="Immagine 3">
            <a:extLst>
              <a:ext uri="{FF2B5EF4-FFF2-40B4-BE49-F238E27FC236}">
                <a16:creationId xmlns:a16="http://schemas.microsoft.com/office/drawing/2014/main" id="{805A271E-6A1E-8AB5-B2C3-78FF1A5E85A9}"/>
              </a:ext>
            </a:extLst>
          </p:cNvPr>
          <p:cNvPicPr>
            <a:picLocks noChangeAspect="1"/>
          </p:cNvPicPr>
          <p:nvPr/>
        </p:nvPicPr>
        <p:blipFill>
          <a:blip r:embed="rId3" cstate="print"/>
          <a:stretch>
            <a:fillRect/>
          </a:stretch>
        </p:blipFill>
        <p:spPr>
          <a:xfrm>
            <a:off x="3281096" y="5456910"/>
            <a:ext cx="1425697" cy="1451386"/>
          </a:xfrm>
          <a:prstGeom prst="rect">
            <a:avLst/>
          </a:prstGeom>
        </p:spPr>
      </p:pic>
      <p:sp>
        <p:nvSpPr>
          <p:cNvPr id="3" name="Segnaposto numero diapositiva 2">
            <a:extLst>
              <a:ext uri="{FF2B5EF4-FFF2-40B4-BE49-F238E27FC236}">
                <a16:creationId xmlns:a16="http://schemas.microsoft.com/office/drawing/2014/main" id="{AE568533-AF78-4669-A0E9-5AB2CAAD51F1}"/>
              </a:ext>
            </a:extLst>
          </p:cNvPr>
          <p:cNvSpPr>
            <a:spLocks noGrp="1"/>
          </p:cNvSpPr>
          <p:nvPr>
            <p:ph type="sldNum" sz="quarter" idx="12"/>
          </p:nvPr>
        </p:nvSpPr>
        <p:spPr/>
        <p:txBody>
          <a:bodyPr/>
          <a:lstStyle/>
          <a:p>
            <a:pPr marL="0" marR="0" lvl="0" indent="0" algn="r" defTabSz="3063727" rtl="0" eaLnBrk="1" fontAlgn="auto" latinLnBrk="0" hangingPunct="0">
              <a:lnSpc>
                <a:spcPct val="100000"/>
              </a:lnSpc>
              <a:spcBef>
                <a:spcPts val="0"/>
              </a:spcBef>
              <a:spcAft>
                <a:spcPts val="0"/>
              </a:spcAft>
              <a:buClrTx/>
              <a:buSzTx/>
              <a:buFontTx/>
              <a:buNone/>
              <a:tabLst/>
              <a:defRPr/>
            </a:pPr>
            <a:fld id="{AA8005B8-B5FF-4863-B9C4-0FBE131FE3CF}" type="slidenum">
              <a:rPr kumimoji="0" lang="it-IT" sz="3016" b="0" i="0" u="none" strike="noStrike" kern="0" cap="none" spc="0" normalizeH="0" baseline="0" noProof="0" smtClean="0">
                <a:ln>
                  <a:noFill/>
                </a:ln>
                <a:solidFill>
                  <a:prstClr val="black">
                    <a:tint val="75000"/>
                  </a:prstClr>
                </a:solidFill>
                <a:effectLst/>
                <a:uLnTx/>
                <a:uFillTx/>
                <a:latin typeface="Calibri" panose="020F0502020204030204"/>
                <a:ea typeface="+mn-ea"/>
                <a:cs typeface="+mn-cs"/>
                <a:sym typeface="Helvetica Neue"/>
              </a:rPr>
              <a:pPr marL="0" marR="0" lvl="0" indent="0" algn="r" defTabSz="3063727" rtl="0" eaLnBrk="1" fontAlgn="auto" latinLnBrk="0" hangingPunct="0">
                <a:lnSpc>
                  <a:spcPct val="100000"/>
                </a:lnSpc>
                <a:spcBef>
                  <a:spcPts val="0"/>
                </a:spcBef>
                <a:spcAft>
                  <a:spcPts val="0"/>
                </a:spcAft>
                <a:buClrTx/>
                <a:buSzTx/>
                <a:buFontTx/>
                <a:buNone/>
                <a:tabLst/>
                <a:defRPr/>
              </a:pPr>
              <a:t>17</a:t>
            </a:fld>
            <a:endParaRPr kumimoji="0" lang="it-IT" sz="3016" b="0" i="0" u="none" strike="noStrike" kern="0" cap="none" spc="0" normalizeH="0" baseline="0" noProof="0">
              <a:ln>
                <a:noFill/>
              </a:ln>
              <a:solidFill>
                <a:prstClr val="black">
                  <a:tint val="75000"/>
                </a:prstClr>
              </a:solidFill>
              <a:effectLst/>
              <a:uLnTx/>
              <a:uFillTx/>
              <a:latin typeface="Calibri" panose="020F0502020204030204"/>
              <a:ea typeface="+mn-ea"/>
              <a:cs typeface="+mn-cs"/>
              <a:sym typeface="Helvetica Neue"/>
            </a:endParaRPr>
          </a:p>
        </p:txBody>
      </p:sp>
      <p:sp>
        <p:nvSpPr>
          <p:cNvPr id="9" name="Titolo 1">
            <a:extLst>
              <a:ext uri="{FF2B5EF4-FFF2-40B4-BE49-F238E27FC236}">
                <a16:creationId xmlns:a16="http://schemas.microsoft.com/office/drawing/2014/main" id="{0D3DA436-34DF-0E44-3096-D95AD5B88337}"/>
              </a:ext>
            </a:extLst>
          </p:cNvPr>
          <p:cNvSpPr txBox="1">
            <a:spLocks/>
          </p:cNvSpPr>
          <p:nvPr/>
        </p:nvSpPr>
        <p:spPr>
          <a:xfrm>
            <a:off x="762000" y="2339676"/>
            <a:ext cx="21945600" cy="2898398"/>
          </a:xfrm>
          <a:prstGeom prst="rect">
            <a:avLst/>
          </a:prstGeom>
        </p:spPr>
        <p:txBody>
          <a:bodyPr vert="horz" lIns="91440" tIns="45720" rIns="91440" bIns="45720" rtlCol="0" anchor="ctr">
            <a:normAutofit/>
          </a:bodyPr>
          <a:lstStyle>
            <a:lvl1pPr algn="l" defTabSz="2297887" rtl="0" eaLnBrk="1" latinLnBrk="0" hangingPunct="1">
              <a:lnSpc>
                <a:spcPct val="90000"/>
              </a:lnSpc>
              <a:spcBef>
                <a:spcPct val="0"/>
              </a:spcBef>
              <a:buNone/>
              <a:defRPr sz="11057" kern="1200">
                <a:solidFill>
                  <a:schemeClr val="tx1"/>
                </a:solidFill>
                <a:latin typeface="+mj-lt"/>
                <a:ea typeface="+mj-ea"/>
                <a:cs typeface="+mj-cs"/>
              </a:defRPr>
            </a:lvl1pPr>
          </a:lstStyle>
          <a:p>
            <a:pPr algn="ctr"/>
            <a:r>
              <a:rPr lang="it-IT" sz="9600" b="1">
                <a:solidFill>
                  <a:schemeClr val="bg1"/>
                </a:solidFill>
                <a:highlight>
                  <a:srgbClr val="43A87D"/>
                </a:highlight>
                <a:latin typeface="Raleway" pitchFamily="2" charset="0"/>
                <a:cs typeface="Calibri Light"/>
              </a:rPr>
              <a:t>Rifiuto urbano pro capite non inviato a riciclaggio</a:t>
            </a:r>
          </a:p>
        </p:txBody>
      </p:sp>
      <p:sp>
        <p:nvSpPr>
          <p:cNvPr id="5" name="CasellaDiTesto 4">
            <a:extLst>
              <a:ext uri="{FF2B5EF4-FFF2-40B4-BE49-F238E27FC236}">
                <a16:creationId xmlns:a16="http://schemas.microsoft.com/office/drawing/2014/main" id="{DE28B85E-134D-E4A3-AB80-31E948556037}"/>
              </a:ext>
            </a:extLst>
          </p:cNvPr>
          <p:cNvSpPr txBox="1"/>
          <p:nvPr/>
        </p:nvSpPr>
        <p:spPr>
          <a:xfrm>
            <a:off x="1768642" y="13884841"/>
            <a:ext cx="20846716" cy="2062103"/>
          </a:xfrm>
          <a:prstGeom prst="rect">
            <a:avLst/>
          </a:prstGeom>
          <a:solidFill>
            <a:schemeClr val="bg1"/>
          </a:solidFill>
        </p:spPr>
        <p:txBody>
          <a:bodyPr wrap="square" rtlCol="0">
            <a:spAutoFit/>
          </a:bodyPr>
          <a:lstStyle/>
          <a:p>
            <a:pPr algn="just">
              <a:spcAft>
                <a:spcPts val="1500"/>
              </a:spcAft>
            </a:pPr>
            <a:r>
              <a:rPr lang="it-IT" sz="3200">
                <a:solidFill>
                  <a:schemeClr val="tx1"/>
                </a:solidFill>
                <a:effectLst/>
                <a:latin typeface="Raleway" pitchFamily="2" charset="0"/>
                <a:ea typeface="Calibri" panose="020F0502020204030204" pitchFamily="34" charset="0"/>
                <a:cs typeface="Times New Roman" panose="02020603050405020304" pitchFamily="18" charset="0"/>
              </a:rPr>
              <a:t>La quota di </a:t>
            </a:r>
            <a:r>
              <a:rPr lang="it-IT" sz="3200" b="1">
                <a:solidFill>
                  <a:schemeClr val="tx1"/>
                </a:solidFill>
                <a:effectLst/>
                <a:latin typeface="Raleway" pitchFamily="2" charset="0"/>
                <a:ea typeface="Calibri" panose="020F0502020204030204" pitchFamily="34" charset="0"/>
                <a:cs typeface="Times New Roman" panose="02020603050405020304" pitchFamily="18" charset="0"/>
              </a:rPr>
              <a:t>rifiuti urbani non inviati a riciclaggio </a:t>
            </a:r>
            <a:r>
              <a:rPr lang="it-IT" sz="3200">
                <a:solidFill>
                  <a:schemeClr val="tx1"/>
                </a:solidFill>
                <a:effectLst/>
                <a:latin typeface="Raleway" pitchFamily="2" charset="0"/>
                <a:ea typeface="Calibri" panose="020F0502020204030204" pitchFamily="34" charset="0"/>
                <a:cs typeface="Times New Roman" panose="02020603050405020304" pitchFamily="18" charset="0"/>
              </a:rPr>
              <a:t>che comprende oltre ai rifiuti urbani indifferenziati, anche quelle frazioni di rifiuti che, pur essendo oggetto di raccolta differenziata, vengono avviate direttamente a recupero energetico o a smaltimento, nel 2021 ammonta a </a:t>
            </a:r>
            <a:r>
              <a:rPr lang="it-IT" sz="3200" b="1">
                <a:solidFill>
                  <a:schemeClr val="tx1"/>
                </a:solidFill>
                <a:effectLst/>
                <a:latin typeface="Raleway" pitchFamily="2" charset="0"/>
                <a:ea typeface="Calibri" panose="020F0502020204030204" pitchFamily="34" charset="0"/>
                <a:cs typeface="Times New Roman" panose="02020603050405020304" pitchFamily="18" charset="0"/>
              </a:rPr>
              <a:t>839.350 t</a:t>
            </a:r>
            <a:r>
              <a:rPr lang="it-IT" sz="3200">
                <a:solidFill>
                  <a:schemeClr val="tx1"/>
                </a:solidFill>
                <a:effectLst/>
                <a:latin typeface="Raleway" pitchFamily="2" charset="0"/>
                <a:ea typeface="Calibri" panose="020F0502020204030204" pitchFamily="34" charset="0"/>
                <a:cs typeface="Times New Roman" panose="02020603050405020304" pitchFamily="18" charset="0"/>
              </a:rPr>
              <a:t>, pari a </a:t>
            </a:r>
            <a:r>
              <a:rPr lang="it-IT" sz="3200" b="1">
                <a:solidFill>
                  <a:schemeClr val="tx1"/>
                </a:solidFill>
                <a:effectLst/>
                <a:latin typeface="Raleway" pitchFamily="2" charset="0"/>
                <a:ea typeface="Calibri" panose="020F0502020204030204" pitchFamily="34" charset="0"/>
                <a:cs typeface="Times New Roman" panose="02020603050405020304" pitchFamily="18" charset="0"/>
              </a:rPr>
              <a:t>188 kg/ab</a:t>
            </a:r>
            <a:r>
              <a:rPr lang="it-IT" sz="3200">
                <a:solidFill>
                  <a:schemeClr val="tx1"/>
                </a:solidFill>
                <a:effectLst/>
                <a:latin typeface="Raleway" pitchFamily="2" charset="0"/>
                <a:ea typeface="Calibri" panose="020F0502020204030204" pitchFamily="34" charset="0"/>
                <a:cs typeface="Times New Roman" panose="02020603050405020304" pitchFamily="18" charset="0"/>
              </a:rPr>
              <a:t>, </a:t>
            </a:r>
            <a:r>
              <a:rPr lang="it-IT" sz="3200">
                <a:solidFill>
                  <a:schemeClr val="tx1"/>
                </a:solidFill>
                <a:latin typeface="Raleway" pitchFamily="2" charset="0"/>
              </a:rPr>
              <a:t>valore sostanzialmente analogo rispetto a quello del 2020</a:t>
            </a:r>
            <a:r>
              <a:rPr lang="it-IT" sz="3200">
                <a:solidFill>
                  <a:schemeClr val="tx1"/>
                </a:solidFill>
                <a:effectLst/>
                <a:latin typeface="Raleway" pitchFamily="2" charset="0"/>
                <a:ea typeface="Calibri" panose="020F0502020204030204" pitchFamily="34" charset="0"/>
                <a:cs typeface="Times New Roman" panose="02020603050405020304" pitchFamily="18" charset="0"/>
              </a:rPr>
              <a:t>. </a:t>
            </a:r>
          </a:p>
        </p:txBody>
      </p:sp>
      <p:sp>
        <p:nvSpPr>
          <p:cNvPr id="6" name="CasellaDiTesto 5">
            <a:extLst>
              <a:ext uri="{FF2B5EF4-FFF2-40B4-BE49-F238E27FC236}">
                <a16:creationId xmlns:a16="http://schemas.microsoft.com/office/drawing/2014/main" id="{20984267-35C4-C9AA-1F62-16F57E83739C}"/>
              </a:ext>
            </a:extLst>
          </p:cNvPr>
          <p:cNvSpPr txBox="1"/>
          <p:nvPr/>
        </p:nvSpPr>
        <p:spPr>
          <a:xfrm>
            <a:off x="19411950" y="805113"/>
            <a:ext cx="4210050" cy="615553"/>
          </a:xfrm>
          <a:prstGeom prst="rect">
            <a:avLst/>
          </a:prstGeom>
          <a:noFill/>
        </p:spPr>
        <p:txBody>
          <a:bodyPr wrap="square" rtlCol="0">
            <a:spAutoFit/>
          </a:bodyPr>
          <a:lstStyle/>
          <a:p>
            <a:pPr marL="0" marR="0" lvl="0" indent="0" algn="ctr" defTabSz="3063727" rtl="0" eaLnBrk="1" fontAlgn="auto" latinLnBrk="0" hangingPunct="0">
              <a:lnSpc>
                <a:spcPct val="100000"/>
              </a:lnSpc>
              <a:spcBef>
                <a:spcPts val="0"/>
              </a:spcBef>
              <a:spcAft>
                <a:spcPts val="0"/>
              </a:spcAft>
              <a:buClrTx/>
              <a:buSzTx/>
              <a:buFontTx/>
              <a:buNone/>
              <a:tabLst/>
              <a:defRPr/>
            </a:pPr>
            <a:r>
              <a:rPr kumimoji="0" lang="it-IT" sz="3400" b="1" i="0" u="none" strike="noStrike" kern="0" cap="none" spc="0" normalizeH="0" baseline="0" noProof="0">
                <a:ln>
                  <a:noFill/>
                </a:ln>
                <a:solidFill>
                  <a:schemeClr val="tx1"/>
                </a:solidFill>
                <a:effectLst/>
                <a:uLnTx/>
                <a:uFillTx/>
                <a:latin typeface="Raleway" pitchFamily="2" charset="0"/>
                <a:ea typeface="+mn-ea"/>
                <a:cs typeface="+mn-cs"/>
                <a:sym typeface="Helvetica Neue"/>
              </a:rPr>
              <a:t>18 gennaio 2023</a:t>
            </a:r>
          </a:p>
        </p:txBody>
      </p:sp>
    </p:spTree>
    <p:extLst>
      <p:ext uri="{BB962C8B-B14F-4D97-AF65-F5344CB8AC3E}">
        <p14:creationId xmlns:p14="http://schemas.microsoft.com/office/powerpoint/2010/main" val="1551161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207CC8B1-FD01-77B8-8E8F-22D81D47F1C9}"/>
              </a:ext>
            </a:extLst>
          </p:cNvPr>
          <p:cNvPicPr>
            <a:picLocks noChangeAspect="1"/>
          </p:cNvPicPr>
          <p:nvPr/>
        </p:nvPicPr>
        <p:blipFill>
          <a:blip r:embed="rId2"/>
          <a:stretch>
            <a:fillRect/>
          </a:stretch>
        </p:blipFill>
        <p:spPr>
          <a:xfrm>
            <a:off x="3349878" y="5238074"/>
            <a:ext cx="17683157" cy="6253458"/>
          </a:xfrm>
          <a:prstGeom prst="rect">
            <a:avLst/>
          </a:prstGeom>
        </p:spPr>
      </p:pic>
      <p:pic>
        <p:nvPicPr>
          <p:cNvPr id="4" name="Immagine 3">
            <a:extLst>
              <a:ext uri="{FF2B5EF4-FFF2-40B4-BE49-F238E27FC236}">
                <a16:creationId xmlns:a16="http://schemas.microsoft.com/office/drawing/2014/main" id="{805A271E-6A1E-8AB5-B2C3-78FF1A5E85A9}"/>
              </a:ext>
            </a:extLst>
          </p:cNvPr>
          <p:cNvPicPr>
            <a:picLocks noChangeAspect="1"/>
          </p:cNvPicPr>
          <p:nvPr/>
        </p:nvPicPr>
        <p:blipFill>
          <a:blip r:embed="rId3" cstate="print"/>
          <a:stretch>
            <a:fillRect/>
          </a:stretch>
        </p:blipFill>
        <p:spPr>
          <a:xfrm>
            <a:off x="1924182" y="5274127"/>
            <a:ext cx="1425697" cy="1451386"/>
          </a:xfrm>
          <a:prstGeom prst="rect">
            <a:avLst/>
          </a:prstGeom>
        </p:spPr>
      </p:pic>
      <p:sp>
        <p:nvSpPr>
          <p:cNvPr id="3" name="Segnaposto numero diapositiva 2">
            <a:extLst>
              <a:ext uri="{FF2B5EF4-FFF2-40B4-BE49-F238E27FC236}">
                <a16:creationId xmlns:a16="http://schemas.microsoft.com/office/drawing/2014/main" id="{AE568533-AF78-4669-A0E9-5AB2CAAD51F1}"/>
              </a:ext>
            </a:extLst>
          </p:cNvPr>
          <p:cNvSpPr>
            <a:spLocks noGrp="1"/>
          </p:cNvSpPr>
          <p:nvPr>
            <p:ph type="sldNum" sz="quarter" idx="12"/>
          </p:nvPr>
        </p:nvSpPr>
        <p:spPr/>
        <p:txBody>
          <a:bodyPr/>
          <a:lstStyle/>
          <a:p>
            <a:pPr marL="0" marR="0" lvl="0" indent="0" algn="r" defTabSz="3063727" rtl="0" eaLnBrk="1" fontAlgn="auto" latinLnBrk="0" hangingPunct="0">
              <a:lnSpc>
                <a:spcPct val="100000"/>
              </a:lnSpc>
              <a:spcBef>
                <a:spcPts val="0"/>
              </a:spcBef>
              <a:spcAft>
                <a:spcPts val="0"/>
              </a:spcAft>
              <a:buClrTx/>
              <a:buSzTx/>
              <a:buFontTx/>
              <a:buNone/>
              <a:tabLst/>
              <a:defRPr/>
            </a:pPr>
            <a:fld id="{AA8005B8-B5FF-4863-B9C4-0FBE131FE3CF}" type="slidenum">
              <a:rPr kumimoji="0" lang="it-IT" sz="3016" b="0" i="0" u="none" strike="noStrike" kern="0" cap="none" spc="0" normalizeH="0" baseline="0" noProof="0" smtClean="0">
                <a:ln>
                  <a:noFill/>
                </a:ln>
                <a:solidFill>
                  <a:prstClr val="black">
                    <a:tint val="75000"/>
                  </a:prstClr>
                </a:solidFill>
                <a:effectLst/>
                <a:uLnTx/>
                <a:uFillTx/>
                <a:latin typeface="Calibri" panose="020F0502020204030204"/>
                <a:ea typeface="+mn-ea"/>
                <a:cs typeface="+mn-cs"/>
                <a:sym typeface="Helvetica Neue"/>
              </a:rPr>
              <a:pPr marL="0" marR="0" lvl="0" indent="0" algn="r" defTabSz="3063727" rtl="0" eaLnBrk="1" fontAlgn="auto" latinLnBrk="0" hangingPunct="0">
                <a:lnSpc>
                  <a:spcPct val="100000"/>
                </a:lnSpc>
                <a:spcBef>
                  <a:spcPts val="0"/>
                </a:spcBef>
                <a:spcAft>
                  <a:spcPts val="0"/>
                </a:spcAft>
                <a:buClrTx/>
                <a:buSzTx/>
                <a:buFontTx/>
                <a:buNone/>
                <a:tabLst/>
                <a:defRPr/>
              </a:pPr>
              <a:t>18</a:t>
            </a:fld>
            <a:endParaRPr kumimoji="0" lang="it-IT" sz="3016" b="0" i="0" u="none" strike="noStrike" kern="0" cap="none" spc="0" normalizeH="0" baseline="0" noProof="0">
              <a:ln>
                <a:noFill/>
              </a:ln>
              <a:solidFill>
                <a:prstClr val="black">
                  <a:tint val="75000"/>
                </a:prstClr>
              </a:solidFill>
              <a:effectLst/>
              <a:uLnTx/>
              <a:uFillTx/>
              <a:latin typeface="Calibri" panose="020F0502020204030204"/>
              <a:ea typeface="+mn-ea"/>
              <a:cs typeface="+mn-cs"/>
              <a:sym typeface="Helvetica Neue"/>
            </a:endParaRPr>
          </a:p>
        </p:txBody>
      </p:sp>
      <p:sp>
        <p:nvSpPr>
          <p:cNvPr id="9" name="Titolo 1">
            <a:extLst>
              <a:ext uri="{FF2B5EF4-FFF2-40B4-BE49-F238E27FC236}">
                <a16:creationId xmlns:a16="http://schemas.microsoft.com/office/drawing/2014/main" id="{0D3DA436-34DF-0E44-3096-D95AD5B88337}"/>
              </a:ext>
            </a:extLst>
          </p:cNvPr>
          <p:cNvSpPr txBox="1">
            <a:spLocks/>
          </p:cNvSpPr>
          <p:nvPr/>
        </p:nvSpPr>
        <p:spPr>
          <a:xfrm>
            <a:off x="762000" y="2339676"/>
            <a:ext cx="21945600" cy="2898398"/>
          </a:xfrm>
          <a:prstGeom prst="rect">
            <a:avLst/>
          </a:prstGeom>
        </p:spPr>
        <p:txBody>
          <a:bodyPr vert="horz" lIns="91440" tIns="45720" rIns="91440" bIns="45720" rtlCol="0" anchor="ctr">
            <a:normAutofit/>
          </a:bodyPr>
          <a:lstStyle>
            <a:lvl1pPr algn="l" defTabSz="2297887" rtl="0" eaLnBrk="1" latinLnBrk="0" hangingPunct="1">
              <a:lnSpc>
                <a:spcPct val="90000"/>
              </a:lnSpc>
              <a:spcBef>
                <a:spcPct val="0"/>
              </a:spcBef>
              <a:buNone/>
              <a:defRPr sz="11057" kern="1200">
                <a:solidFill>
                  <a:schemeClr val="tx1"/>
                </a:solidFill>
                <a:latin typeface="+mj-lt"/>
                <a:ea typeface="+mj-ea"/>
                <a:cs typeface="+mj-cs"/>
              </a:defRPr>
            </a:lvl1pPr>
          </a:lstStyle>
          <a:p>
            <a:pPr algn="ctr"/>
            <a:r>
              <a:rPr lang="it-IT" sz="9600" b="1">
                <a:solidFill>
                  <a:schemeClr val="bg1"/>
                </a:solidFill>
                <a:highlight>
                  <a:srgbClr val="43A87D"/>
                </a:highlight>
                <a:latin typeface="Raleway" pitchFamily="2" charset="0"/>
                <a:cs typeface="Calibri Light"/>
              </a:rPr>
              <a:t>Rifiuto urbano indifferenziato</a:t>
            </a:r>
          </a:p>
        </p:txBody>
      </p:sp>
      <p:sp>
        <p:nvSpPr>
          <p:cNvPr id="2" name="CasellaDiTesto 1">
            <a:extLst>
              <a:ext uri="{FF2B5EF4-FFF2-40B4-BE49-F238E27FC236}">
                <a16:creationId xmlns:a16="http://schemas.microsoft.com/office/drawing/2014/main" id="{A4F2A2E4-F40A-9F48-06B0-B8B4A6EC5079}"/>
              </a:ext>
            </a:extLst>
          </p:cNvPr>
          <p:cNvSpPr txBox="1"/>
          <p:nvPr/>
        </p:nvSpPr>
        <p:spPr>
          <a:xfrm>
            <a:off x="1676400" y="12083679"/>
            <a:ext cx="20846716" cy="2254463"/>
          </a:xfrm>
          <a:prstGeom prst="rect">
            <a:avLst/>
          </a:prstGeom>
          <a:noFill/>
        </p:spPr>
        <p:txBody>
          <a:bodyPr wrap="square" rtlCol="0">
            <a:spAutoFit/>
          </a:bodyPr>
          <a:lstStyle/>
          <a:p>
            <a:pPr algn="just">
              <a:spcAft>
                <a:spcPts val="1500"/>
              </a:spcAft>
            </a:pPr>
            <a:r>
              <a:rPr lang="it-IT" sz="3200">
                <a:solidFill>
                  <a:schemeClr val="tx1"/>
                </a:solidFill>
                <a:effectLst/>
                <a:latin typeface="Raleway" pitchFamily="2" charset="0"/>
                <a:ea typeface="Calibri" panose="020F0502020204030204" pitchFamily="34" charset="0"/>
                <a:cs typeface="Times New Roman" panose="02020603050405020304" pitchFamily="18" charset="0"/>
              </a:rPr>
              <a:t>La produzione di rifiuti urbani indifferenziati ha evidenziato un trend </a:t>
            </a:r>
            <a:r>
              <a:rPr lang="it-IT" sz="3200">
                <a:solidFill>
                  <a:schemeClr val="tx1"/>
                </a:solidFill>
                <a:latin typeface="Raleway" pitchFamily="2" charset="0"/>
                <a:ea typeface="Calibri" panose="020F0502020204030204" pitchFamily="34" charset="0"/>
                <a:cs typeface="Times New Roman" panose="02020603050405020304" pitchFamily="18" charset="0"/>
              </a:rPr>
              <a:t>in diminuzione </a:t>
            </a:r>
            <a:r>
              <a:rPr lang="it-IT" sz="3200">
                <a:solidFill>
                  <a:schemeClr val="tx1"/>
                </a:solidFill>
                <a:effectLst/>
                <a:latin typeface="Raleway" pitchFamily="2" charset="0"/>
                <a:ea typeface="Calibri" panose="020F0502020204030204" pitchFamily="34" charset="0"/>
                <a:cs typeface="Times New Roman" panose="02020603050405020304" pitchFamily="18" charset="0"/>
              </a:rPr>
              <a:t>nel corso di tutto il periodo considerato, passando dal 1.334.030 tonnellate del 2012 al 791.661 tonnellate del 2020.</a:t>
            </a:r>
          </a:p>
          <a:p>
            <a:pPr algn="just">
              <a:spcAft>
                <a:spcPts val="1500"/>
              </a:spcAft>
            </a:pPr>
            <a:r>
              <a:rPr lang="it-IT" sz="3200">
                <a:solidFill>
                  <a:schemeClr val="tx1"/>
                </a:solidFill>
                <a:latin typeface="Raleway" pitchFamily="2" charset="0"/>
              </a:rPr>
              <a:t>Nell’</a:t>
            </a:r>
            <a:r>
              <a:rPr lang="it-IT" sz="3200" b="1">
                <a:solidFill>
                  <a:schemeClr val="tx1"/>
                </a:solidFill>
                <a:latin typeface="Raleway" pitchFamily="2" charset="0"/>
              </a:rPr>
              <a:t>anno</a:t>
            </a:r>
            <a:r>
              <a:rPr lang="it-IT" sz="3200">
                <a:solidFill>
                  <a:schemeClr val="tx1"/>
                </a:solidFill>
                <a:latin typeface="Raleway" pitchFamily="2" charset="0"/>
              </a:rPr>
              <a:t> </a:t>
            </a:r>
            <a:r>
              <a:rPr lang="it-IT" sz="3200" b="1">
                <a:solidFill>
                  <a:schemeClr val="tx1"/>
                </a:solidFill>
                <a:latin typeface="Raleway" pitchFamily="2" charset="0"/>
              </a:rPr>
              <a:t>2021</a:t>
            </a:r>
            <a:r>
              <a:rPr lang="it-IT" sz="3200">
                <a:solidFill>
                  <a:schemeClr val="tx1"/>
                </a:solidFill>
                <a:latin typeface="Raleway" pitchFamily="2" charset="0"/>
              </a:rPr>
              <a:t> si registra ancora una </a:t>
            </a:r>
            <a:r>
              <a:rPr lang="it-IT" sz="3200" b="1">
                <a:solidFill>
                  <a:schemeClr val="tx1"/>
                </a:solidFill>
                <a:latin typeface="Raleway" pitchFamily="2" charset="0"/>
              </a:rPr>
              <a:t>lieve diminuzione </a:t>
            </a:r>
            <a:r>
              <a:rPr lang="it-IT" sz="3200">
                <a:solidFill>
                  <a:schemeClr val="tx1"/>
                </a:solidFill>
                <a:latin typeface="Raleway" pitchFamily="2" charset="0"/>
              </a:rPr>
              <a:t>arrivando a 789.374 tonnellate (</a:t>
            </a:r>
            <a:r>
              <a:rPr lang="it-IT" sz="3200" b="1">
                <a:solidFill>
                  <a:schemeClr val="tx1"/>
                </a:solidFill>
                <a:latin typeface="Raleway" pitchFamily="2" charset="0"/>
              </a:rPr>
              <a:t>-0,3 % </a:t>
            </a:r>
            <a:r>
              <a:rPr lang="it-IT" sz="3200">
                <a:solidFill>
                  <a:schemeClr val="tx1"/>
                </a:solidFill>
                <a:latin typeface="Raleway" pitchFamily="2" charset="0"/>
              </a:rPr>
              <a:t>rispetto all’anno 2020).</a:t>
            </a:r>
          </a:p>
        </p:txBody>
      </p:sp>
      <p:sp>
        <p:nvSpPr>
          <p:cNvPr id="5" name="CasellaDiTesto 4">
            <a:extLst>
              <a:ext uri="{FF2B5EF4-FFF2-40B4-BE49-F238E27FC236}">
                <a16:creationId xmlns:a16="http://schemas.microsoft.com/office/drawing/2014/main" id="{C4E1A2AD-34A6-C44E-DBE5-57DA22315A9E}"/>
              </a:ext>
            </a:extLst>
          </p:cNvPr>
          <p:cNvSpPr txBox="1"/>
          <p:nvPr/>
        </p:nvSpPr>
        <p:spPr>
          <a:xfrm>
            <a:off x="19411950" y="805113"/>
            <a:ext cx="4210050" cy="615553"/>
          </a:xfrm>
          <a:prstGeom prst="rect">
            <a:avLst/>
          </a:prstGeom>
          <a:noFill/>
        </p:spPr>
        <p:txBody>
          <a:bodyPr wrap="square" rtlCol="0">
            <a:spAutoFit/>
          </a:bodyPr>
          <a:lstStyle/>
          <a:p>
            <a:pPr marL="0" marR="0" lvl="0" indent="0" algn="ctr" defTabSz="3063727" rtl="0" eaLnBrk="1" fontAlgn="auto" latinLnBrk="0" hangingPunct="0">
              <a:lnSpc>
                <a:spcPct val="100000"/>
              </a:lnSpc>
              <a:spcBef>
                <a:spcPts val="0"/>
              </a:spcBef>
              <a:spcAft>
                <a:spcPts val="0"/>
              </a:spcAft>
              <a:buClrTx/>
              <a:buSzTx/>
              <a:buFontTx/>
              <a:buNone/>
              <a:tabLst/>
              <a:defRPr/>
            </a:pPr>
            <a:r>
              <a:rPr kumimoji="0" lang="it-IT" sz="3400" b="1" i="0" u="none" strike="noStrike" kern="0" cap="none" spc="0" normalizeH="0" baseline="0" noProof="0">
                <a:ln>
                  <a:noFill/>
                </a:ln>
                <a:solidFill>
                  <a:schemeClr val="tx1"/>
                </a:solidFill>
                <a:effectLst/>
                <a:uLnTx/>
                <a:uFillTx/>
                <a:latin typeface="Raleway" pitchFamily="2" charset="0"/>
                <a:ea typeface="+mn-ea"/>
                <a:cs typeface="+mn-cs"/>
                <a:sym typeface="Helvetica Neue"/>
              </a:rPr>
              <a:t>18 gennaio 2023</a:t>
            </a:r>
          </a:p>
        </p:txBody>
      </p:sp>
    </p:spTree>
    <p:extLst>
      <p:ext uri="{BB962C8B-B14F-4D97-AF65-F5344CB8AC3E}">
        <p14:creationId xmlns:p14="http://schemas.microsoft.com/office/powerpoint/2010/main" val="881075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12652A14-3013-A88F-8F9E-575A77B6CDF0}"/>
              </a:ext>
            </a:extLst>
          </p:cNvPr>
          <p:cNvPicPr>
            <a:picLocks noChangeAspect="1"/>
          </p:cNvPicPr>
          <p:nvPr/>
        </p:nvPicPr>
        <p:blipFill>
          <a:blip r:embed="rId2"/>
          <a:stretch>
            <a:fillRect/>
          </a:stretch>
        </p:blipFill>
        <p:spPr>
          <a:xfrm>
            <a:off x="3136268" y="4924743"/>
            <a:ext cx="1057423" cy="1324160"/>
          </a:xfrm>
          <a:prstGeom prst="rect">
            <a:avLst/>
          </a:prstGeom>
        </p:spPr>
      </p:pic>
      <p:pic>
        <p:nvPicPr>
          <p:cNvPr id="7" name="Immagine 6">
            <a:extLst>
              <a:ext uri="{FF2B5EF4-FFF2-40B4-BE49-F238E27FC236}">
                <a16:creationId xmlns:a16="http://schemas.microsoft.com/office/drawing/2014/main" id="{BED34D0C-A7EE-A695-5A0C-C058B9B441A5}"/>
              </a:ext>
            </a:extLst>
          </p:cNvPr>
          <p:cNvPicPr>
            <a:picLocks noChangeAspect="1"/>
          </p:cNvPicPr>
          <p:nvPr/>
        </p:nvPicPr>
        <p:blipFill>
          <a:blip r:embed="rId3"/>
          <a:stretch>
            <a:fillRect/>
          </a:stretch>
        </p:blipFill>
        <p:spPr>
          <a:xfrm>
            <a:off x="4295023" y="5005084"/>
            <a:ext cx="15116927" cy="6989548"/>
          </a:xfrm>
          <a:prstGeom prst="rect">
            <a:avLst/>
          </a:prstGeom>
        </p:spPr>
      </p:pic>
      <p:sp>
        <p:nvSpPr>
          <p:cNvPr id="3" name="Segnaposto numero diapositiva 2">
            <a:extLst>
              <a:ext uri="{FF2B5EF4-FFF2-40B4-BE49-F238E27FC236}">
                <a16:creationId xmlns:a16="http://schemas.microsoft.com/office/drawing/2014/main" id="{AE568533-AF78-4669-A0E9-5AB2CAAD51F1}"/>
              </a:ext>
            </a:extLst>
          </p:cNvPr>
          <p:cNvSpPr>
            <a:spLocks noGrp="1"/>
          </p:cNvSpPr>
          <p:nvPr>
            <p:ph type="sldNum" sz="quarter" idx="12"/>
          </p:nvPr>
        </p:nvSpPr>
        <p:spPr/>
        <p:txBody>
          <a:bodyPr/>
          <a:lstStyle/>
          <a:p>
            <a:pPr marL="0" marR="0" lvl="0" indent="0" algn="r" defTabSz="3063727" rtl="0" eaLnBrk="1" fontAlgn="auto" latinLnBrk="0" hangingPunct="0">
              <a:lnSpc>
                <a:spcPct val="100000"/>
              </a:lnSpc>
              <a:spcBef>
                <a:spcPts val="0"/>
              </a:spcBef>
              <a:spcAft>
                <a:spcPts val="0"/>
              </a:spcAft>
              <a:buClrTx/>
              <a:buSzTx/>
              <a:buFontTx/>
              <a:buNone/>
              <a:tabLst/>
              <a:defRPr/>
            </a:pPr>
            <a:fld id="{AA8005B8-B5FF-4863-B9C4-0FBE131FE3CF}" type="slidenum">
              <a:rPr kumimoji="0" lang="it-IT" sz="3016" b="0" i="0" u="none" strike="noStrike" kern="0" cap="none" spc="0" normalizeH="0" baseline="0" noProof="0" smtClean="0">
                <a:ln>
                  <a:noFill/>
                </a:ln>
                <a:solidFill>
                  <a:prstClr val="black">
                    <a:tint val="75000"/>
                  </a:prstClr>
                </a:solidFill>
                <a:effectLst/>
                <a:uLnTx/>
                <a:uFillTx/>
                <a:latin typeface="Calibri" panose="020F0502020204030204"/>
                <a:ea typeface="+mn-ea"/>
                <a:cs typeface="+mn-cs"/>
                <a:sym typeface="Helvetica Neue"/>
              </a:rPr>
              <a:pPr marL="0" marR="0" lvl="0" indent="0" algn="r" defTabSz="3063727" rtl="0" eaLnBrk="1" fontAlgn="auto" latinLnBrk="0" hangingPunct="0">
                <a:lnSpc>
                  <a:spcPct val="100000"/>
                </a:lnSpc>
                <a:spcBef>
                  <a:spcPts val="0"/>
                </a:spcBef>
                <a:spcAft>
                  <a:spcPts val="0"/>
                </a:spcAft>
                <a:buClrTx/>
                <a:buSzTx/>
                <a:buFontTx/>
                <a:buNone/>
                <a:tabLst/>
                <a:defRPr/>
              </a:pPr>
              <a:t>19</a:t>
            </a:fld>
            <a:endParaRPr kumimoji="0" lang="it-IT" sz="3016" b="0" i="0" u="none" strike="noStrike" kern="0" cap="none" spc="0" normalizeH="0" baseline="0" noProof="0">
              <a:ln>
                <a:noFill/>
              </a:ln>
              <a:solidFill>
                <a:prstClr val="black">
                  <a:tint val="75000"/>
                </a:prstClr>
              </a:solidFill>
              <a:effectLst/>
              <a:uLnTx/>
              <a:uFillTx/>
              <a:latin typeface="Calibri" panose="020F0502020204030204"/>
              <a:ea typeface="+mn-ea"/>
              <a:cs typeface="+mn-cs"/>
              <a:sym typeface="Helvetica Neue"/>
            </a:endParaRPr>
          </a:p>
        </p:txBody>
      </p:sp>
      <p:sp>
        <p:nvSpPr>
          <p:cNvPr id="9" name="Titolo 1">
            <a:extLst>
              <a:ext uri="{FF2B5EF4-FFF2-40B4-BE49-F238E27FC236}">
                <a16:creationId xmlns:a16="http://schemas.microsoft.com/office/drawing/2014/main" id="{0D3DA436-34DF-0E44-3096-D95AD5B88337}"/>
              </a:ext>
            </a:extLst>
          </p:cNvPr>
          <p:cNvSpPr txBox="1">
            <a:spLocks/>
          </p:cNvSpPr>
          <p:nvPr/>
        </p:nvSpPr>
        <p:spPr>
          <a:xfrm>
            <a:off x="762000" y="2339676"/>
            <a:ext cx="21945600" cy="2898398"/>
          </a:xfrm>
          <a:prstGeom prst="rect">
            <a:avLst/>
          </a:prstGeom>
        </p:spPr>
        <p:txBody>
          <a:bodyPr vert="horz" lIns="91440" tIns="45720" rIns="91440" bIns="45720" rtlCol="0" anchor="ctr">
            <a:normAutofit/>
          </a:bodyPr>
          <a:lstStyle>
            <a:lvl1pPr algn="l" defTabSz="2297887" rtl="0" eaLnBrk="1" latinLnBrk="0" hangingPunct="1">
              <a:lnSpc>
                <a:spcPct val="90000"/>
              </a:lnSpc>
              <a:spcBef>
                <a:spcPct val="0"/>
              </a:spcBef>
              <a:buNone/>
              <a:defRPr sz="11057" kern="1200">
                <a:solidFill>
                  <a:schemeClr val="tx1"/>
                </a:solidFill>
                <a:latin typeface="+mj-lt"/>
                <a:ea typeface="+mj-ea"/>
                <a:cs typeface="+mj-cs"/>
              </a:defRPr>
            </a:lvl1pPr>
          </a:lstStyle>
          <a:p>
            <a:pPr algn="ctr"/>
            <a:r>
              <a:rPr lang="it-IT" sz="9600" b="1">
                <a:solidFill>
                  <a:schemeClr val="bg1"/>
                </a:solidFill>
                <a:highlight>
                  <a:srgbClr val="43A87D"/>
                </a:highlight>
                <a:latin typeface="Raleway" pitchFamily="2" charset="0"/>
                <a:cs typeface="Calibri Light"/>
              </a:rPr>
              <a:t>Produzione totale di Rifiuti Speciali</a:t>
            </a:r>
          </a:p>
        </p:txBody>
      </p:sp>
      <p:sp>
        <p:nvSpPr>
          <p:cNvPr id="2" name="CasellaDiTesto 1">
            <a:extLst>
              <a:ext uri="{FF2B5EF4-FFF2-40B4-BE49-F238E27FC236}">
                <a16:creationId xmlns:a16="http://schemas.microsoft.com/office/drawing/2014/main" id="{DC24066D-A8DB-60AA-209F-B28E68287261}"/>
              </a:ext>
            </a:extLst>
          </p:cNvPr>
          <p:cNvSpPr txBox="1"/>
          <p:nvPr/>
        </p:nvSpPr>
        <p:spPr>
          <a:xfrm>
            <a:off x="1182868" y="12526335"/>
            <a:ext cx="21524732" cy="1569660"/>
          </a:xfrm>
          <a:prstGeom prst="rect">
            <a:avLst/>
          </a:prstGeom>
          <a:solidFill>
            <a:srgbClr val="FFFFFF"/>
          </a:solidFill>
        </p:spPr>
        <p:txBody>
          <a:bodyPr wrap="square" rtlCol="0">
            <a:spAutoFit/>
          </a:bodyPr>
          <a:lstStyle/>
          <a:p>
            <a:pPr algn="just">
              <a:spcAft>
                <a:spcPts val="1500"/>
              </a:spcAft>
            </a:pPr>
            <a:r>
              <a:rPr lang="it-IT" sz="3200">
                <a:solidFill>
                  <a:schemeClr val="tx1"/>
                </a:solidFill>
                <a:latin typeface="Raleway" pitchFamily="2" charset="0"/>
              </a:rPr>
              <a:t>Si evidenzia una sostanziale </a:t>
            </a:r>
            <a:r>
              <a:rPr lang="it-IT" sz="3200" b="1">
                <a:solidFill>
                  <a:schemeClr val="tx1"/>
                </a:solidFill>
                <a:latin typeface="Raleway" pitchFamily="2" charset="0"/>
              </a:rPr>
              <a:t>stabilità</a:t>
            </a:r>
            <a:r>
              <a:rPr lang="it-IT" sz="3200">
                <a:solidFill>
                  <a:schemeClr val="tx1"/>
                </a:solidFill>
                <a:latin typeface="Raleway" pitchFamily="2" charset="0"/>
              </a:rPr>
              <a:t> nella produzione di rifiuti speciali (escluso C&amp;D) nel periodo </a:t>
            </a:r>
            <a:r>
              <a:rPr lang="it-IT" sz="3200" b="1">
                <a:solidFill>
                  <a:schemeClr val="tx1"/>
                </a:solidFill>
                <a:latin typeface="Raleway" pitchFamily="2" charset="0"/>
              </a:rPr>
              <a:t>2014-2018</a:t>
            </a:r>
            <a:r>
              <a:rPr lang="it-IT" sz="3200">
                <a:solidFill>
                  <a:schemeClr val="tx1"/>
                </a:solidFill>
                <a:latin typeface="Raleway" pitchFamily="2" charset="0"/>
              </a:rPr>
              <a:t>, un lieve </a:t>
            </a:r>
            <a:r>
              <a:rPr lang="it-IT" sz="3200" b="1">
                <a:solidFill>
                  <a:schemeClr val="tx1"/>
                </a:solidFill>
                <a:latin typeface="Raleway" pitchFamily="2" charset="0"/>
              </a:rPr>
              <a:t>decremento nell’anno 2019 </a:t>
            </a:r>
            <a:r>
              <a:rPr lang="it-IT" sz="3200">
                <a:solidFill>
                  <a:schemeClr val="tx1"/>
                </a:solidFill>
                <a:latin typeface="Raleway" pitchFamily="2" charset="0"/>
              </a:rPr>
              <a:t>seguito da un </a:t>
            </a:r>
            <a:r>
              <a:rPr lang="it-IT" sz="3200" b="1">
                <a:solidFill>
                  <a:schemeClr val="tx1"/>
                </a:solidFill>
                <a:latin typeface="Raleway" pitchFamily="2" charset="0"/>
              </a:rPr>
              <a:t>calo significativo nel 2020 </a:t>
            </a:r>
            <a:r>
              <a:rPr lang="it-IT" sz="3200">
                <a:solidFill>
                  <a:schemeClr val="tx1"/>
                </a:solidFill>
                <a:latin typeface="Raleway" pitchFamily="2" charset="0"/>
              </a:rPr>
              <a:t>(-7,5 % rispetto al 2019), quale effetto della pandemia dovuta al Covid-19. </a:t>
            </a:r>
          </a:p>
        </p:txBody>
      </p:sp>
      <p:sp>
        <p:nvSpPr>
          <p:cNvPr id="5" name="CasellaDiTesto 4">
            <a:extLst>
              <a:ext uri="{FF2B5EF4-FFF2-40B4-BE49-F238E27FC236}">
                <a16:creationId xmlns:a16="http://schemas.microsoft.com/office/drawing/2014/main" id="{60A40D9A-4C3D-1F3A-DBA1-77F49076F307}"/>
              </a:ext>
            </a:extLst>
          </p:cNvPr>
          <p:cNvSpPr txBox="1"/>
          <p:nvPr/>
        </p:nvSpPr>
        <p:spPr>
          <a:xfrm>
            <a:off x="19411950" y="805113"/>
            <a:ext cx="4210050" cy="615553"/>
          </a:xfrm>
          <a:prstGeom prst="rect">
            <a:avLst/>
          </a:prstGeom>
          <a:noFill/>
        </p:spPr>
        <p:txBody>
          <a:bodyPr wrap="square" rtlCol="0">
            <a:spAutoFit/>
          </a:bodyPr>
          <a:lstStyle/>
          <a:p>
            <a:pPr marL="0" marR="0" lvl="0" indent="0" algn="ctr" defTabSz="3063727" rtl="0" eaLnBrk="1" fontAlgn="auto" latinLnBrk="0" hangingPunct="0">
              <a:lnSpc>
                <a:spcPct val="100000"/>
              </a:lnSpc>
              <a:spcBef>
                <a:spcPts val="0"/>
              </a:spcBef>
              <a:spcAft>
                <a:spcPts val="0"/>
              </a:spcAft>
              <a:buClrTx/>
              <a:buSzTx/>
              <a:buFontTx/>
              <a:buNone/>
              <a:tabLst/>
              <a:defRPr/>
            </a:pPr>
            <a:r>
              <a:rPr kumimoji="0" lang="it-IT" sz="3400" b="1" i="0" u="none" strike="noStrike" kern="0" cap="none" spc="0" normalizeH="0" baseline="0" noProof="0">
                <a:ln>
                  <a:noFill/>
                </a:ln>
                <a:solidFill>
                  <a:schemeClr val="tx1"/>
                </a:solidFill>
                <a:effectLst/>
                <a:uLnTx/>
                <a:uFillTx/>
                <a:latin typeface="Raleway" pitchFamily="2" charset="0"/>
                <a:ea typeface="+mn-ea"/>
                <a:cs typeface="+mn-cs"/>
                <a:sym typeface="Helvetica Neue"/>
              </a:rPr>
              <a:t>18 gennaio 2023</a:t>
            </a:r>
          </a:p>
        </p:txBody>
      </p:sp>
    </p:spTree>
    <p:extLst>
      <p:ext uri="{BB962C8B-B14F-4D97-AF65-F5344CB8AC3E}">
        <p14:creationId xmlns:p14="http://schemas.microsoft.com/office/powerpoint/2010/main" val="1430076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04E889A5-9DAE-FBA7-8F24-3BF8DF0826D7}"/>
              </a:ext>
            </a:extLst>
          </p:cNvPr>
          <p:cNvSpPr txBox="1">
            <a:spLocks/>
          </p:cNvSpPr>
          <p:nvPr/>
        </p:nvSpPr>
        <p:spPr>
          <a:xfrm>
            <a:off x="762000" y="2339676"/>
            <a:ext cx="21945600" cy="2898398"/>
          </a:xfrm>
          <a:prstGeom prst="rect">
            <a:avLst/>
          </a:prstGeom>
        </p:spPr>
        <p:txBody>
          <a:bodyPr vert="horz" lIns="91440" tIns="45720" rIns="91440" bIns="45720" rtlCol="0" anchor="ctr">
            <a:normAutofit/>
          </a:bodyPr>
          <a:lstStyle>
            <a:lvl1pPr algn="l" defTabSz="2297887" rtl="0" eaLnBrk="1" latinLnBrk="0" hangingPunct="1">
              <a:lnSpc>
                <a:spcPct val="90000"/>
              </a:lnSpc>
              <a:spcBef>
                <a:spcPct val="0"/>
              </a:spcBef>
              <a:buNone/>
              <a:defRPr sz="11057" kern="1200">
                <a:solidFill>
                  <a:schemeClr val="tx1"/>
                </a:solidFill>
                <a:latin typeface="+mj-lt"/>
                <a:ea typeface="+mj-ea"/>
                <a:cs typeface="+mj-cs"/>
              </a:defRPr>
            </a:lvl1pPr>
          </a:lstStyle>
          <a:p>
            <a:pPr algn="ctr"/>
            <a:r>
              <a:rPr lang="it-IT" sz="9600" b="1">
                <a:solidFill>
                  <a:schemeClr val="bg1"/>
                </a:solidFill>
                <a:highlight>
                  <a:srgbClr val="43A87D"/>
                </a:highlight>
                <a:latin typeface="Raleway" pitchFamily="2" charset="0"/>
                <a:cs typeface="Calibri Light"/>
              </a:rPr>
              <a:t>Percorso di approvazione del Piano</a:t>
            </a:r>
            <a:endParaRPr lang="it-IT"/>
          </a:p>
        </p:txBody>
      </p:sp>
      <p:sp>
        <p:nvSpPr>
          <p:cNvPr id="3" name="Segnaposto numero diapositiva 2">
            <a:extLst>
              <a:ext uri="{FF2B5EF4-FFF2-40B4-BE49-F238E27FC236}">
                <a16:creationId xmlns:a16="http://schemas.microsoft.com/office/drawing/2014/main" id="{AE568533-AF78-4669-A0E9-5AB2CAAD51F1}"/>
              </a:ext>
            </a:extLst>
          </p:cNvPr>
          <p:cNvSpPr>
            <a:spLocks noGrp="1"/>
          </p:cNvSpPr>
          <p:nvPr>
            <p:ph type="sldNum" sz="quarter" idx="12"/>
          </p:nvPr>
        </p:nvSpPr>
        <p:spPr/>
        <p:txBody>
          <a:bodyPr/>
          <a:lstStyle/>
          <a:p>
            <a:pPr marL="0" marR="0" lvl="0" indent="0" algn="r" defTabSz="3063727" rtl="0" eaLnBrk="1" fontAlgn="auto" latinLnBrk="0" hangingPunct="0">
              <a:lnSpc>
                <a:spcPct val="100000"/>
              </a:lnSpc>
              <a:spcBef>
                <a:spcPts val="0"/>
              </a:spcBef>
              <a:spcAft>
                <a:spcPts val="0"/>
              </a:spcAft>
              <a:buClrTx/>
              <a:buSzTx/>
              <a:buFontTx/>
              <a:buNone/>
              <a:tabLst/>
              <a:defRPr/>
            </a:pPr>
            <a:fld id="{AA8005B8-B5FF-4863-B9C4-0FBE131FE3CF}" type="slidenum">
              <a:rPr kumimoji="0" lang="it-IT" sz="3016" b="0" i="0" u="none" strike="noStrike" kern="0" cap="none" spc="0" normalizeH="0" baseline="0" noProof="0" smtClean="0">
                <a:ln>
                  <a:noFill/>
                </a:ln>
                <a:solidFill>
                  <a:prstClr val="black">
                    <a:tint val="75000"/>
                  </a:prstClr>
                </a:solidFill>
                <a:effectLst/>
                <a:uLnTx/>
                <a:uFillTx/>
                <a:latin typeface="Calibri" panose="020F0502020204030204"/>
                <a:ea typeface="+mn-ea"/>
                <a:cs typeface="+mn-cs"/>
                <a:sym typeface="Helvetica Neue"/>
              </a:rPr>
              <a:pPr marL="0" marR="0" lvl="0" indent="0" algn="r" defTabSz="3063727" rtl="0" eaLnBrk="1" fontAlgn="auto" latinLnBrk="0" hangingPunct="0">
                <a:lnSpc>
                  <a:spcPct val="100000"/>
                </a:lnSpc>
                <a:spcBef>
                  <a:spcPts val="0"/>
                </a:spcBef>
                <a:spcAft>
                  <a:spcPts val="0"/>
                </a:spcAft>
                <a:buClrTx/>
                <a:buSzTx/>
                <a:buFontTx/>
                <a:buNone/>
                <a:tabLst/>
                <a:defRPr/>
              </a:pPr>
              <a:t>2</a:t>
            </a:fld>
            <a:endParaRPr kumimoji="0" lang="it-IT" sz="3016" b="0" i="0" u="none" strike="noStrike" kern="0" cap="none" spc="0" normalizeH="0" baseline="0" noProof="0">
              <a:ln>
                <a:noFill/>
              </a:ln>
              <a:solidFill>
                <a:prstClr val="black">
                  <a:tint val="75000"/>
                </a:prstClr>
              </a:solidFill>
              <a:effectLst/>
              <a:uLnTx/>
              <a:uFillTx/>
              <a:latin typeface="Calibri" panose="020F0502020204030204"/>
              <a:ea typeface="+mn-ea"/>
              <a:cs typeface="+mn-cs"/>
              <a:sym typeface="Helvetica Neue"/>
            </a:endParaRPr>
          </a:p>
        </p:txBody>
      </p:sp>
      <p:sp>
        <p:nvSpPr>
          <p:cNvPr id="19" name="CasellaDiTesto 18">
            <a:extLst>
              <a:ext uri="{FF2B5EF4-FFF2-40B4-BE49-F238E27FC236}">
                <a16:creationId xmlns:a16="http://schemas.microsoft.com/office/drawing/2014/main" id="{46855A7D-1233-0DF6-8441-2003E43926DB}"/>
              </a:ext>
            </a:extLst>
          </p:cNvPr>
          <p:cNvSpPr txBox="1"/>
          <p:nvPr/>
        </p:nvSpPr>
        <p:spPr>
          <a:xfrm>
            <a:off x="19411950" y="805113"/>
            <a:ext cx="4210050" cy="615553"/>
          </a:xfrm>
          <a:prstGeom prst="rect">
            <a:avLst/>
          </a:prstGeom>
          <a:noFill/>
        </p:spPr>
        <p:txBody>
          <a:bodyPr wrap="square" rtlCol="0">
            <a:spAutoFit/>
          </a:bodyPr>
          <a:lstStyle/>
          <a:p>
            <a:pPr marL="0" marR="0" lvl="0" indent="0" algn="ctr" defTabSz="3063727" rtl="0" eaLnBrk="1" fontAlgn="auto" latinLnBrk="0" hangingPunct="0">
              <a:lnSpc>
                <a:spcPct val="100000"/>
              </a:lnSpc>
              <a:spcBef>
                <a:spcPts val="0"/>
              </a:spcBef>
              <a:spcAft>
                <a:spcPts val="0"/>
              </a:spcAft>
              <a:buClrTx/>
              <a:buSzTx/>
              <a:buFontTx/>
              <a:buNone/>
              <a:tabLst/>
              <a:defRPr/>
            </a:pPr>
            <a:r>
              <a:rPr kumimoji="0" lang="it-IT" sz="3400" b="1" i="0" u="none" strike="noStrike" kern="0" cap="none" spc="0" normalizeH="0" baseline="0" noProof="0">
                <a:ln>
                  <a:noFill/>
                </a:ln>
                <a:solidFill>
                  <a:schemeClr val="tx1"/>
                </a:solidFill>
                <a:effectLst/>
                <a:uLnTx/>
                <a:uFillTx/>
                <a:latin typeface="Raleway" pitchFamily="2" charset="0"/>
                <a:ea typeface="+mn-ea"/>
                <a:cs typeface="+mn-cs"/>
                <a:sym typeface="Helvetica Neue"/>
              </a:rPr>
              <a:t>18 gennaio 2023</a:t>
            </a:r>
          </a:p>
        </p:txBody>
      </p:sp>
      <p:graphicFrame>
        <p:nvGraphicFramePr>
          <p:cNvPr id="10" name="Diagramma 9">
            <a:extLst>
              <a:ext uri="{FF2B5EF4-FFF2-40B4-BE49-F238E27FC236}">
                <a16:creationId xmlns:a16="http://schemas.microsoft.com/office/drawing/2014/main" id="{75D3E397-24E3-EA0A-6DA5-B8651C68E9C2}"/>
              </a:ext>
            </a:extLst>
          </p:cNvPr>
          <p:cNvGraphicFramePr/>
          <p:nvPr>
            <p:extLst>
              <p:ext uri="{D42A27DB-BD31-4B8C-83A1-F6EECF244321}">
                <p14:modId xmlns:p14="http://schemas.microsoft.com/office/powerpoint/2010/main" val="2315911626"/>
              </p:ext>
            </p:extLst>
          </p:nvPr>
        </p:nvGraphicFramePr>
        <p:xfrm>
          <a:off x="1489243" y="4478808"/>
          <a:ext cx="21742400" cy="11949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9300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7B2470D0-CA02-6D48-215E-613417BC9FE0}"/>
              </a:ext>
            </a:extLst>
          </p:cNvPr>
          <p:cNvPicPr>
            <a:picLocks noChangeAspect="1"/>
          </p:cNvPicPr>
          <p:nvPr/>
        </p:nvPicPr>
        <p:blipFill>
          <a:blip r:embed="rId2"/>
          <a:stretch>
            <a:fillRect/>
          </a:stretch>
        </p:blipFill>
        <p:spPr>
          <a:xfrm>
            <a:off x="1489936" y="5569451"/>
            <a:ext cx="1581749" cy="1175266"/>
          </a:xfrm>
          <a:prstGeom prst="rect">
            <a:avLst/>
          </a:prstGeom>
        </p:spPr>
      </p:pic>
      <p:sp>
        <p:nvSpPr>
          <p:cNvPr id="3" name="Segnaposto numero diapositiva 2">
            <a:extLst>
              <a:ext uri="{FF2B5EF4-FFF2-40B4-BE49-F238E27FC236}">
                <a16:creationId xmlns:a16="http://schemas.microsoft.com/office/drawing/2014/main" id="{AE568533-AF78-4669-A0E9-5AB2CAAD51F1}"/>
              </a:ext>
            </a:extLst>
          </p:cNvPr>
          <p:cNvSpPr>
            <a:spLocks noGrp="1"/>
          </p:cNvSpPr>
          <p:nvPr>
            <p:ph type="sldNum" sz="quarter" idx="12"/>
          </p:nvPr>
        </p:nvSpPr>
        <p:spPr/>
        <p:txBody>
          <a:bodyPr/>
          <a:lstStyle/>
          <a:p>
            <a:pPr marL="0" marR="0" lvl="0" indent="0" algn="r" defTabSz="3063727" rtl="0" eaLnBrk="1" fontAlgn="auto" latinLnBrk="0" hangingPunct="0">
              <a:lnSpc>
                <a:spcPct val="100000"/>
              </a:lnSpc>
              <a:spcBef>
                <a:spcPts val="0"/>
              </a:spcBef>
              <a:spcAft>
                <a:spcPts val="0"/>
              </a:spcAft>
              <a:buClrTx/>
              <a:buSzTx/>
              <a:buFontTx/>
              <a:buNone/>
              <a:tabLst/>
              <a:defRPr/>
            </a:pPr>
            <a:fld id="{AA8005B8-B5FF-4863-B9C4-0FBE131FE3CF}" type="slidenum">
              <a:rPr kumimoji="0" lang="it-IT" sz="3016" b="0" i="0" u="none" strike="noStrike" kern="0" cap="none" spc="0" normalizeH="0" baseline="0" noProof="0" smtClean="0">
                <a:ln>
                  <a:noFill/>
                </a:ln>
                <a:solidFill>
                  <a:prstClr val="black">
                    <a:tint val="75000"/>
                  </a:prstClr>
                </a:solidFill>
                <a:effectLst/>
                <a:uLnTx/>
                <a:uFillTx/>
                <a:latin typeface="Calibri" panose="020F0502020204030204"/>
                <a:ea typeface="+mn-ea"/>
                <a:cs typeface="+mn-cs"/>
                <a:sym typeface="Helvetica Neue"/>
              </a:rPr>
              <a:pPr marL="0" marR="0" lvl="0" indent="0" algn="r" defTabSz="3063727" rtl="0" eaLnBrk="1" fontAlgn="auto" latinLnBrk="0" hangingPunct="0">
                <a:lnSpc>
                  <a:spcPct val="100000"/>
                </a:lnSpc>
                <a:spcBef>
                  <a:spcPts val="0"/>
                </a:spcBef>
                <a:spcAft>
                  <a:spcPts val="0"/>
                </a:spcAft>
                <a:buClrTx/>
                <a:buSzTx/>
                <a:buFontTx/>
                <a:buNone/>
                <a:tabLst/>
                <a:defRPr/>
              </a:pPr>
              <a:t>20</a:t>
            </a:fld>
            <a:endParaRPr kumimoji="0" lang="it-IT" sz="3016" b="0" i="0" u="none" strike="noStrike" kern="0" cap="none" spc="0" normalizeH="0" baseline="0" noProof="0">
              <a:ln>
                <a:noFill/>
              </a:ln>
              <a:solidFill>
                <a:prstClr val="black">
                  <a:tint val="75000"/>
                </a:prstClr>
              </a:solidFill>
              <a:effectLst/>
              <a:uLnTx/>
              <a:uFillTx/>
              <a:latin typeface="Calibri" panose="020F0502020204030204"/>
              <a:ea typeface="+mn-ea"/>
              <a:cs typeface="+mn-cs"/>
              <a:sym typeface="Helvetica Neue"/>
            </a:endParaRPr>
          </a:p>
        </p:txBody>
      </p:sp>
      <p:sp>
        <p:nvSpPr>
          <p:cNvPr id="9" name="Titolo 1">
            <a:extLst>
              <a:ext uri="{FF2B5EF4-FFF2-40B4-BE49-F238E27FC236}">
                <a16:creationId xmlns:a16="http://schemas.microsoft.com/office/drawing/2014/main" id="{0D3DA436-34DF-0E44-3096-D95AD5B88337}"/>
              </a:ext>
            </a:extLst>
          </p:cNvPr>
          <p:cNvSpPr txBox="1">
            <a:spLocks/>
          </p:cNvSpPr>
          <p:nvPr/>
        </p:nvSpPr>
        <p:spPr>
          <a:xfrm>
            <a:off x="762000" y="2339676"/>
            <a:ext cx="21945600" cy="2898398"/>
          </a:xfrm>
          <a:prstGeom prst="rect">
            <a:avLst/>
          </a:prstGeom>
        </p:spPr>
        <p:txBody>
          <a:bodyPr vert="horz" lIns="91440" tIns="45720" rIns="91440" bIns="45720" rtlCol="0" anchor="ctr">
            <a:normAutofit/>
          </a:bodyPr>
          <a:lstStyle>
            <a:lvl1pPr algn="l" defTabSz="2297887" rtl="0" eaLnBrk="1" latinLnBrk="0" hangingPunct="1">
              <a:lnSpc>
                <a:spcPct val="90000"/>
              </a:lnSpc>
              <a:spcBef>
                <a:spcPct val="0"/>
              </a:spcBef>
              <a:buNone/>
              <a:defRPr sz="11057" kern="1200">
                <a:solidFill>
                  <a:schemeClr val="tx1"/>
                </a:solidFill>
                <a:latin typeface="+mj-lt"/>
                <a:ea typeface="+mj-ea"/>
                <a:cs typeface="+mj-cs"/>
              </a:defRPr>
            </a:lvl1pPr>
          </a:lstStyle>
          <a:p>
            <a:pPr algn="ctr"/>
            <a:r>
              <a:rPr lang="it-IT" sz="9600" b="1">
                <a:solidFill>
                  <a:schemeClr val="bg1"/>
                </a:solidFill>
                <a:highlight>
                  <a:srgbClr val="43A87D"/>
                </a:highlight>
                <a:latin typeface="Raleway" pitchFamily="2" charset="0"/>
                <a:cs typeface="Calibri Light"/>
              </a:rPr>
              <a:t>Smaltimento in discarica RS</a:t>
            </a:r>
          </a:p>
        </p:txBody>
      </p:sp>
      <p:sp>
        <p:nvSpPr>
          <p:cNvPr id="2" name="CasellaDiTesto 1">
            <a:extLst>
              <a:ext uri="{FF2B5EF4-FFF2-40B4-BE49-F238E27FC236}">
                <a16:creationId xmlns:a16="http://schemas.microsoft.com/office/drawing/2014/main" id="{DC24066D-A8DB-60AA-209F-B28E68287261}"/>
              </a:ext>
            </a:extLst>
          </p:cNvPr>
          <p:cNvSpPr txBox="1"/>
          <p:nvPr/>
        </p:nvSpPr>
        <p:spPr>
          <a:xfrm>
            <a:off x="1182868" y="13916490"/>
            <a:ext cx="21524732" cy="1077218"/>
          </a:xfrm>
          <a:prstGeom prst="rect">
            <a:avLst/>
          </a:prstGeom>
          <a:solidFill>
            <a:srgbClr val="FFFFFF"/>
          </a:solidFill>
        </p:spPr>
        <p:txBody>
          <a:bodyPr wrap="square" rtlCol="0">
            <a:spAutoFit/>
          </a:bodyPr>
          <a:lstStyle/>
          <a:p>
            <a:pPr algn="just">
              <a:spcAft>
                <a:spcPts val="1500"/>
              </a:spcAft>
            </a:pPr>
            <a:r>
              <a:rPr lang="it-IT" sz="3200" dirty="0">
                <a:solidFill>
                  <a:schemeClr val="tx1"/>
                </a:solidFill>
                <a:latin typeface="Raleway" pitchFamily="2" charset="0"/>
              </a:rPr>
              <a:t>Il quantitativo smaltito in discarica nell’anno 2020 si attesta al </a:t>
            </a:r>
            <a:r>
              <a:rPr lang="it-IT" sz="3200" b="1" dirty="0">
                <a:solidFill>
                  <a:schemeClr val="tx1"/>
                </a:solidFill>
                <a:latin typeface="Raleway" pitchFamily="2" charset="0"/>
              </a:rPr>
              <a:t>6%</a:t>
            </a:r>
            <a:r>
              <a:rPr lang="it-IT" sz="3200" dirty="0">
                <a:solidFill>
                  <a:schemeClr val="tx1"/>
                </a:solidFill>
                <a:latin typeface="Raleway" pitchFamily="2" charset="0"/>
              </a:rPr>
              <a:t> del quantitativo totale di rifiuti speciali gestito (esclusi C&amp;D), in diminuzione rispetto all’anno 2019 in cui risultava pari al 7%. </a:t>
            </a:r>
          </a:p>
        </p:txBody>
      </p:sp>
      <p:pic>
        <p:nvPicPr>
          <p:cNvPr id="6" name="Immagine 5">
            <a:extLst>
              <a:ext uri="{FF2B5EF4-FFF2-40B4-BE49-F238E27FC236}">
                <a16:creationId xmlns:a16="http://schemas.microsoft.com/office/drawing/2014/main" id="{4E050B24-7751-4FF0-81D6-5341690B0E34}"/>
              </a:ext>
            </a:extLst>
          </p:cNvPr>
          <p:cNvPicPr>
            <a:picLocks noChangeAspect="1"/>
          </p:cNvPicPr>
          <p:nvPr/>
        </p:nvPicPr>
        <p:blipFill>
          <a:blip r:embed="rId3"/>
          <a:stretch>
            <a:fillRect/>
          </a:stretch>
        </p:blipFill>
        <p:spPr>
          <a:xfrm>
            <a:off x="3378753" y="5191752"/>
            <a:ext cx="16530806" cy="7334583"/>
          </a:xfrm>
          <a:prstGeom prst="rect">
            <a:avLst/>
          </a:prstGeom>
        </p:spPr>
      </p:pic>
      <p:sp>
        <p:nvSpPr>
          <p:cNvPr id="12" name="CasellaDiTesto 11">
            <a:extLst>
              <a:ext uri="{FF2B5EF4-FFF2-40B4-BE49-F238E27FC236}">
                <a16:creationId xmlns:a16="http://schemas.microsoft.com/office/drawing/2014/main" id="{D17A8013-D8B1-4FD2-14DF-BF96711694F0}"/>
              </a:ext>
            </a:extLst>
          </p:cNvPr>
          <p:cNvSpPr txBox="1"/>
          <p:nvPr/>
        </p:nvSpPr>
        <p:spPr>
          <a:xfrm>
            <a:off x="4348240" y="12554453"/>
            <a:ext cx="13292420" cy="461665"/>
          </a:xfrm>
          <a:prstGeom prst="rect">
            <a:avLst/>
          </a:prstGeom>
          <a:noFill/>
        </p:spPr>
        <p:txBody>
          <a:bodyPr wrap="none" rtlCol="0">
            <a:spAutoFit/>
          </a:bodyPr>
          <a:lstStyle/>
          <a:p>
            <a:r>
              <a:rPr lang="it-IT" sz="2400">
                <a:solidFill>
                  <a:schemeClr val="tx1"/>
                </a:solidFill>
                <a:latin typeface="Raleway" pitchFamily="2" charset="0"/>
              </a:rPr>
              <a:t>* il dato relativo al 2020 non è depurato della quota di RS 19121* decadenti dal trattamento RI</a:t>
            </a:r>
          </a:p>
        </p:txBody>
      </p:sp>
      <p:sp>
        <p:nvSpPr>
          <p:cNvPr id="5" name="CasellaDiTesto 4">
            <a:extLst>
              <a:ext uri="{FF2B5EF4-FFF2-40B4-BE49-F238E27FC236}">
                <a16:creationId xmlns:a16="http://schemas.microsoft.com/office/drawing/2014/main" id="{B3EA2001-029E-FDD1-0343-CC98EDB28538}"/>
              </a:ext>
            </a:extLst>
          </p:cNvPr>
          <p:cNvSpPr txBox="1"/>
          <p:nvPr/>
        </p:nvSpPr>
        <p:spPr>
          <a:xfrm>
            <a:off x="19411950" y="805113"/>
            <a:ext cx="4210050" cy="615553"/>
          </a:xfrm>
          <a:prstGeom prst="rect">
            <a:avLst/>
          </a:prstGeom>
          <a:noFill/>
        </p:spPr>
        <p:txBody>
          <a:bodyPr wrap="square" rtlCol="0">
            <a:spAutoFit/>
          </a:bodyPr>
          <a:lstStyle/>
          <a:p>
            <a:pPr marL="0" marR="0" lvl="0" indent="0" algn="ctr" defTabSz="3063727" rtl="0" eaLnBrk="1" fontAlgn="auto" latinLnBrk="0" hangingPunct="0">
              <a:lnSpc>
                <a:spcPct val="100000"/>
              </a:lnSpc>
              <a:spcBef>
                <a:spcPts val="0"/>
              </a:spcBef>
              <a:spcAft>
                <a:spcPts val="0"/>
              </a:spcAft>
              <a:buClrTx/>
              <a:buSzTx/>
              <a:buFontTx/>
              <a:buNone/>
              <a:tabLst/>
              <a:defRPr/>
            </a:pPr>
            <a:r>
              <a:rPr kumimoji="0" lang="it-IT" sz="3400" b="1" i="0" u="none" strike="noStrike" kern="0" cap="none" spc="0" normalizeH="0" baseline="0" noProof="0">
                <a:ln>
                  <a:noFill/>
                </a:ln>
                <a:solidFill>
                  <a:schemeClr val="tx1"/>
                </a:solidFill>
                <a:effectLst/>
                <a:uLnTx/>
                <a:uFillTx/>
                <a:latin typeface="Raleway" pitchFamily="2" charset="0"/>
                <a:ea typeface="+mn-ea"/>
                <a:cs typeface="+mn-cs"/>
                <a:sym typeface="Helvetica Neue"/>
              </a:rPr>
              <a:t>18 gennaio 2023</a:t>
            </a:r>
          </a:p>
        </p:txBody>
      </p:sp>
    </p:spTree>
    <p:extLst>
      <p:ext uri="{BB962C8B-B14F-4D97-AF65-F5344CB8AC3E}">
        <p14:creationId xmlns:p14="http://schemas.microsoft.com/office/powerpoint/2010/main" val="375864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CC21F93-50E9-B846-ABC1-06BB63FC035F}"/>
              </a:ext>
            </a:extLst>
          </p:cNvPr>
          <p:cNvPicPr>
            <a:picLocks noChangeAspect="1"/>
          </p:cNvPicPr>
          <p:nvPr/>
        </p:nvPicPr>
        <p:blipFill rotWithShape="1">
          <a:blip r:embed="rId2">
            <a:extLst>
              <a:ext uri="{28A0092B-C50C-407E-A947-70E740481C1C}">
                <a14:useLocalDpi xmlns:a14="http://schemas.microsoft.com/office/drawing/2010/main" val="0"/>
              </a:ext>
            </a:extLst>
          </a:blip>
          <a:srcRect t="10212" b="10212"/>
          <a:stretch/>
        </p:blipFill>
        <p:spPr>
          <a:xfrm rot="5400000">
            <a:off x="3575048" y="-3575048"/>
            <a:ext cx="17233901" cy="24383999"/>
          </a:xfrm>
          <a:prstGeom prst="rect">
            <a:avLst/>
          </a:prstGeom>
        </p:spPr>
      </p:pic>
      <p:sp>
        <p:nvSpPr>
          <p:cNvPr id="9" name="Rectangle 8">
            <a:extLst>
              <a:ext uri="{FF2B5EF4-FFF2-40B4-BE49-F238E27FC236}">
                <a16:creationId xmlns:a16="http://schemas.microsoft.com/office/drawing/2014/main" id="{B56C1B48-039F-9F4C-AB3D-C2D926E3C83B}"/>
              </a:ext>
            </a:extLst>
          </p:cNvPr>
          <p:cNvSpPr/>
          <p:nvPr/>
        </p:nvSpPr>
        <p:spPr>
          <a:xfrm>
            <a:off x="-2" y="-9811"/>
            <a:ext cx="24383998" cy="172339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063727" rtl="0" eaLnBrk="1" fontAlgn="auto" latinLnBrk="0" hangingPunct="0">
              <a:lnSpc>
                <a:spcPct val="100000"/>
              </a:lnSpc>
              <a:spcBef>
                <a:spcPts val="0"/>
              </a:spcBef>
              <a:spcAft>
                <a:spcPts val="0"/>
              </a:spcAft>
              <a:buClrTx/>
              <a:buSzTx/>
              <a:buFontTx/>
              <a:buNone/>
              <a:tabLst/>
              <a:defRPr/>
            </a:pPr>
            <a:endParaRPr kumimoji="0" lang="it-IT" sz="3000" b="0" i="0" u="none" strike="noStrike" kern="0" cap="none" spc="0" normalizeH="0" baseline="0" noProof="0">
              <a:ln>
                <a:noFill/>
              </a:ln>
              <a:solidFill>
                <a:prstClr val="white"/>
              </a:solidFill>
              <a:effectLst/>
              <a:uLnTx/>
              <a:uFillTx/>
              <a:latin typeface="Calibri" panose="020F0502020204030204"/>
              <a:ea typeface="+mn-ea"/>
              <a:cs typeface="+mn-cs"/>
              <a:sym typeface="Helvetica Neue"/>
            </a:endParaRPr>
          </a:p>
        </p:txBody>
      </p:sp>
      <p:sp>
        <p:nvSpPr>
          <p:cNvPr id="2" name="Triangolo">
            <a:extLst>
              <a:ext uri="{FF2B5EF4-FFF2-40B4-BE49-F238E27FC236}">
                <a16:creationId xmlns:a16="http://schemas.microsoft.com/office/drawing/2014/main" id="{EAF8888C-41D8-C846-93BA-F5C7D3A9DE05}"/>
              </a:ext>
            </a:extLst>
          </p:cNvPr>
          <p:cNvSpPr/>
          <p:nvPr/>
        </p:nvSpPr>
        <p:spPr>
          <a:xfrm rot="2335252">
            <a:off x="23051773" y="3919528"/>
            <a:ext cx="27233365" cy="2215336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ln w="114300">
            <a:solidFill>
              <a:srgbClr val="47A682"/>
            </a:solidFill>
            <a:miter lim="400000"/>
          </a:ln>
        </p:spPr>
        <p:txBody>
          <a:bodyPr lIns="50800" tIns="50800" rIns="50800" bIns="50800" anchor="ctr"/>
          <a:lstStyle/>
          <a:p>
            <a:pPr marL="0" marR="0" lvl="0" indent="0" algn="ctr" defTabSz="1037225" rtl="0" eaLnBrk="1" fontAlgn="auto" latinLnBrk="0" hangingPunct="0">
              <a:lnSpc>
                <a:spcPct val="100000"/>
              </a:lnSpc>
              <a:spcBef>
                <a:spcPts val="0"/>
              </a:spcBef>
              <a:spcAft>
                <a:spcPts val="0"/>
              </a:spcAft>
              <a:buClrTx/>
              <a:buSzTx/>
              <a:buFontTx/>
              <a:buNone/>
              <a:tabLst/>
              <a:defRPr sz="4000">
                <a:solidFill>
                  <a:srgbClr val="FFFFFF"/>
                </a:solidFill>
                <a:latin typeface="Helvetica Neue Medium"/>
                <a:ea typeface="Helvetica Neue Medium"/>
                <a:cs typeface="Helvetica Neue Medium"/>
                <a:sym typeface="Helvetica Neue Medium"/>
              </a:defRPr>
            </a:pPr>
            <a:endParaRPr kumimoji="0" sz="4000" b="0" i="0" u="none" strike="noStrike" kern="0" cap="none" spc="0" normalizeH="0" baseline="0" noProof="0">
              <a:ln>
                <a:noFill/>
              </a:ln>
              <a:solidFill>
                <a:srgbClr val="FFFFFF"/>
              </a:solidFill>
              <a:effectLst/>
              <a:uLnTx/>
              <a:uFillTx/>
              <a:latin typeface="Raleway" panose="020B0503030101060003" pitchFamily="34" charset="77"/>
              <a:sym typeface="Helvetica Neue Medium"/>
            </a:endParaRPr>
          </a:p>
        </p:txBody>
      </p:sp>
      <p:sp>
        <p:nvSpPr>
          <p:cNvPr id="6" name="Triangolo">
            <a:extLst>
              <a:ext uri="{FF2B5EF4-FFF2-40B4-BE49-F238E27FC236}">
                <a16:creationId xmlns:a16="http://schemas.microsoft.com/office/drawing/2014/main" id="{6F255DC5-52A8-6341-B86E-08EE951ED9B9}"/>
              </a:ext>
            </a:extLst>
          </p:cNvPr>
          <p:cNvSpPr/>
          <p:nvPr/>
        </p:nvSpPr>
        <p:spPr>
          <a:xfrm rot="14216307">
            <a:off x="13731095" y="-14734282"/>
            <a:ext cx="27233365" cy="2215336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ln w="114300">
            <a:solidFill>
              <a:srgbClr val="47A682"/>
            </a:solidFill>
            <a:miter lim="400000"/>
          </a:ln>
        </p:spPr>
        <p:txBody>
          <a:bodyPr lIns="50800" tIns="50800" rIns="50800" bIns="50800" anchor="ctr"/>
          <a:lstStyle/>
          <a:p>
            <a:pPr marL="0" marR="0" lvl="0" indent="0" algn="ctr" defTabSz="1037225" rtl="0" eaLnBrk="1" fontAlgn="auto" latinLnBrk="0" hangingPunct="0">
              <a:lnSpc>
                <a:spcPct val="100000"/>
              </a:lnSpc>
              <a:spcBef>
                <a:spcPts val="0"/>
              </a:spcBef>
              <a:spcAft>
                <a:spcPts val="0"/>
              </a:spcAft>
              <a:buClrTx/>
              <a:buSzTx/>
              <a:buFontTx/>
              <a:buNone/>
              <a:tabLst/>
              <a:defRPr sz="4000">
                <a:solidFill>
                  <a:srgbClr val="FFFFFF"/>
                </a:solidFill>
                <a:latin typeface="Helvetica Neue Medium"/>
                <a:ea typeface="Helvetica Neue Medium"/>
                <a:cs typeface="Helvetica Neue Medium"/>
                <a:sym typeface="Helvetica Neue Medium"/>
              </a:defRPr>
            </a:pPr>
            <a:endParaRPr kumimoji="0" sz="4000" b="0" i="0" u="none" strike="noStrike" kern="0" cap="none" spc="0" normalizeH="0" baseline="0" noProof="0">
              <a:ln>
                <a:noFill/>
              </a:ln>
              <a:solidFill>
                <a:srgbClr val="FFFFFF"/>
              </a:solidFill>
              <a:effectLst/>
              <a:uLnTx/>
              <a:uFillTx/>
              <a:latin typeface="Raleway" panose="020B0503030101060003" pitchFamily="34" charset="77"/>
              <a:sym typeface="Helvetica Neue Medium"/>
            </a:endParaRPr>
          </a:p>
        </p:txBody>
      </p:sp>
      <p:sp>
        <p:nvSpPr>
          <p:cNvPr id="7" name="Numero diapositiva">
            <a:extLst>
              <a:ext uri="{FF2B5EF4-FFF2-40B4-BE49-F238E27FC236}">
                <a16:creationId xmlns:a16="http://schemas.microsoft.com/office/drawing/2014/main" id="{54DB5B54-7192-1847-8B94-8ECE1037D443}"/>
              </a:ext>
            </a:extLst>
          </p:cNvPr>
          <p:cNvSpPr txBox="1">
            <a:spLocks/>
          </p:cNvSpPr>
          <p:nvPr/>
        </p:nvSpPr>
        <p:spPr>
          <a:xfrm>
            <a:off x="457200" y="16031815"/>
            <a:ext cx="1523999" cy="58438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Raleway" panose="020B0503030101060003" pitchFamily="34" charset="77"/>
                <a:ea typeface="+mn-ea"/>
                <a:cs typeface="+mn-cs"/>
                <a:sym typeface="Helvetica Neue"/>
              </a:defRPr>
            </a:lvl1pPr>
            <a:lvl2pPr marL="0" marR="0" indent="4572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l" defTabSz="3063727" rtl="0" eaLnBrk="1" fontAlgn="auto" latinLnBrk="0" hangingPunct="0">
              <a:lnSpc>
                <a:spcPct val="100000"/>
              </a:lnSpc>
              <a:spcBef>
                <a:spcPts val="0"/>
              </a:spcBef>
              <a:spcAft>
                <a:spcPts val="0"/>
              </a:spcAft>
              <a:buClrTx/>
              <a:buSzTx/>
              <a:buFontTx/>
              <a:buNone/>
              <a:tabLst/>
              <a:defRPr/>
            </a:pPr>
            <a:fld id="{86CB4B4D-7CA3-9044-876B-883B54F8677D}" type="slidenum">
              <a:rPr kumimoji="0" lang="it-IT" sz="3000" b="0" i="0" u="none" strike="noStrike" kern="0" cap="none" spc="0" normalizeH="0" baseline="0" noProof="0" smtClean="0">
                <a:ln>
                  <a:noFill/>
                </a:ln>
                <a:solidFill>
                  <a:srgbClr val="5E5E5E"/>
                </a:solidFill>
                <a:effectLst/>
                <a:uLnTx/>
                <a:uFillTx/>
                <a:latin typeface="Raleway" panose="020B0503030101060003" pitchFamily="34" charset="77"/>
                <a:ea typeface="+mn-ea"/>
                <a:cs typeface="+mn-cs"/>
                <a:sym typeface="Helvetica Neue"/>
              </a:rPr>
              <a:pPr marL="0" marR="0" lvl="0" indent="0" algn="l" defTabSz="3063727" rtl="0" eaLnBrk="1" fontAlgn="auto" latinLnBrk="0" hangingPunct="0">
                <a:lnSpc>
                  <a:spcPct val="100000"/>
                </a:lnSpc>
                <a:spcBef>
                  <a:spcPts val="0"/>
                </a:spcBef>
                <a:spcAft>
                  <a:spcPts val="0"/>
                </a:spcAft>
                <a:buClrTx/>
                <a:buSzTx/>
                <a:buFontTx/>
                <a:buNone/>
                <a:tabLst/>
                <a:defRPr/>
              </a:pPr>
              <a:t>21</a:t>
            </a:fld>
            <a:endParaRPr kumimoji="0" lang="it-IT" sz="3000" b="0" i="0" u="none" strike="noStrike" kern="0" cap="none" spc="0" normalizeH="0" baseline="0" noProof="0">
              <a:ln>
                <a:noFill/>
              </a:ln>
              <a:solidFill>
                <a:srgbClr val="5E5E5E"/>
              </a:solidFill>
              <a:effectLst/>
              <a:uLnTx/>
              <a:uFillTx/>
              <a:latin typeface="Raleway" panose="020B0503030101060003" pitchFamily="34" charset="77"/>
              <a:ea typeface="+mn-ea"/>
              <a:cs typeface="+mn-cs"/>
              <a:sym typeface="Helvetica Neue"/>
            </a:endParaRPr>
          </a:p>
        </p:txBody>
      </p:sp>
      <p:pic>
        <p:nvPicPr>
          <p:cNvPr id="11" name="Picture 10">
            <a:extLst>
              <a:ext uri="{FF2B5EF4-FFF2-40B4-BE49-F238E27FC236}">
                <a16:creationId xmlns:a16="http://schemas.microsoft.com/office/drawing/2014/main" id="{E191DEB5-8B8E-1A41-9460-9B7F67C55C20}"/>
              </a:ext>
            </a:extLst>
          </p:cNvPr>
          <p:cNvPicPr>
            <a:picLocks noChangeAspect="1"/>
          </p:cNvPicPr>
          <p:nvPr/>
        </p:nvPicPr>
        <p:blipFill>
          <a:blip r:embed="rId3"/>
          <a:stretch>
            <a:fillRect/>
          </a:stretch>
        </p:blipFill>
        <p:spPr>
          <a:xfrm>
            <a:off x="15265400" y="15951200"/>
            <a:ext cx="9118600" cy="1282700"/>
          </a:xfrm>
          <a:prstGeom prst="rect">
            <a:avLst/>
          </a:prstGeom>
        </p:spPr>
      </p:pic>
      <p:pic>
        <p:nvPicPr>
          <p:cNvPr id="13" name="Picture 4">
            <a:extLst>
              <a:ext uri="{FF2B5EF4-FFF2-40B4-BE49-F238E27FC236}">
                <a16:creationId xmlns:a16="http://schemas.microsoft.com/office/drawing/2014/main" id="{E2918F11-0420-2642-B03E-027870FFA3B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10363200" cy="1651000"/>
          </a:xfrm>
          <a:prstGeom prst="rect">
            <a:avLst/>
          </a:prstGeom>
        </p:spPr>
      </p:pic>
      <p:sp>
        <p:nvSpPr>
          <p:cNvPr id="17" name="In Emilia-Romagna il futuro…">
            <a:extLst>
              <a:ext uri="{FF2B5EF4-FFF2-40B4-BE49-F238E27FC236}">
                <a16:creationId xmlns:a16="http://schemas.microsoft.com/office/drawing/2014/main" id="{43E09EDD-09DC-6748-2A87-6A2D6D2578FD}"/>
              </a:ext>
            </a:extLst>
          </p:cNvPr>
          <p:cNvSpPr txBox="1"/>
          <p:nvPr/>
        </p:nvSpPr>
        <p:spPr>
          <a:xfrm>
            <a:off x="895654" y="5980332"/>
            <a:ext cx="20688999" cy="527323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nchor="ctr">
            <a:spAutoFit/>
          </a:bodyPr>
          <a:lstStyle/>
          <a:p>
            <a:pPr marL="0" marR="0" lvl="0" indent="0" algn="l" defTabSz="3063727" rtl="0" eaLnBrk="1" fontAlgn="auto" latinLnBrk="0" hangingPunct="0">
              <a:lnSpc>
                <a:spcPct val="100000"/>
              </a:lnSpc>
              <a:spcBef>
                <a:spcPts val="0"/>
              </a:spcBef>
              <a:spcAft>
                <a:spcPts val="0"/>
              </a:spcAft>
              <a:buClrTx/>
              <a:buSzTx/>
              <a:buFontTx/>
              <a:buNone/>
              <a:tabLst/>
              <a:defRPr sz="5600" b="1">
                <a:solidFill>
                  <a:srgbClr val="000000"/>
                </a:solidFill>
                <a:latin typeface="Century Gothic"/>
                <a:ea typeface="Century Gothic"/>
                <a:cs typeface="Century Gothic"/>
                <a:sym typeface="Century Gothic"/>
              </a:defRPr>
            </a:pPr>
            <a:r>
              <a:rPr kumimoji="0" lang="it-IT" sz="9600" b="1" i="0" u="none" strike="noStrike" kern="0" cap="none" spc="0" normalizeH="0" baseline="0" noProof="0" dirty="0">
                <a:ln>
                  <a:noFill/>
                </a:ln>
                <a:solidFill>
                  <a:prstClr val="white"/>
                </a:solidFill>
                <a:effectLst/>
                <a:highlight>
                  <a:srgbClr val="43A87D"/>
                </a:highlight>
                <a:uLnTx/>
                <a:uFillTx/>
                <a:latin typeface="Raleway" panose="020B0503030101060003" pitchFamily="34" charset="77"/>
                <a:sym typeface="Century Gothic"/>
              </a:rPr>
              <a:t>Delibera di Giunta Regionale di monitoraggio</a:t>
            </a:r>
          </a:p>
          <a:p>
            <a:pPr marL="0" marR="0" lvl="0" indent="0" algn="l" defTabSz="3063727" rtl="0" eaLnBrk="1" fontAlgn="auto" latinLnBrk="0" hangingPunct="0">
              <a:lnSpc>
                <a:spcPct val="100000"/>
              </a:lnSpc>
              <a:spcBef>
                <a:spcPts val="0"/>
              </a:spcBef>
              <a:spcAft>
                <a:spcPts val="0"/>
              </a:spcAft>
              <a:buClrTx/>
              <a:buSzTx/>
              <a:buFontTx/>
              <a:buNone/>
              <a:tabLst/>
              <a:defRPr sz="5600" b="1">
                <a:solidFill>
                  <a:srgbClr val="000000"/>
                </a:solidFill>
                <a:latin typeface="Century Gothic"/>
                <a:ea typeface="Century Gothic"/>
                <a:cs typeface="Century Gothic"/>
                <a:sym typeface="Century Gothic"/>
              </a:defRPr>
            </a:pPr>
            <a:endParaRPr lang="it-IT" sz="7200" b="1" dirty="0">
              <a:solidFill>
                <a:prstClr val="white"/>
              </a:solidFill>
              <a:highlight>
                <a:srgbClr val="43A87D"/>
              </a:highlight>
              <a:latin typeface="Raleway" panose="020B0503030101060003" pitchFamily="34" charset="77"/>
              <a:sym typeface="Century Gothic"/>
            </a:endParaRPr>
          </a:p>
          <a:p>
            <a:pPr marL="0" marR="0" lvl="0" indent="0" algn="l" defTabSz="3063727" rtl="0" eaLnBrk="1" fontAlgn="auto" latinLnBrk="0" hangingPunct="0">
              <a:lnSpc>
                <a:spcPct val="100000"/>
              </a:lnSpc>
              <a:spcBef>
                <a:spcPts val="0"/>
              </a:spcBef>
              <a:spcAft>
                <a:spcPts val="0"/>
              </a:spcAft>
              <a:buClrTx/>
              <a:buSzTx/>
              <a:buFontTx/>
              <a:buNone/>
              <a:tabLst/>
              <a:defRPr sz="5600" b="1">
                <a:solidFill>
                  <a:srgbClr val="000000"/>
                </a:solidFill>
                <a:latin typeface="Century Gothic"/>
                <a:ea typeface="Century Gothic"/>
                <a:cs typeface="Century Gothic"/>
                <a:sym typeface="Century Gothic"/>
              </a:defRPr>
            </a:pPr>
            <a:endParaRPr lang="it-IT" sz="7200" b="1" dirty="0">
              <a:solidFill>
                <a:prstClr val="white"/>
              </a:solidFill>
              <a:highlight>
                <a:srgbClr val="43A87D"/>
              </a:highlight>
              <a:latin typeface="Raleway" panose="020B0503030101060003" pitchFamily="34" charset="77"/>
              <a:sym typeface="Century Gothic"/>
            </a:endParaRPr>
          </a:p>
        </p:txBody>
      </p:sp>
      <p:sp>
        <p:nvSpPr>
          <p:cNvPr id="15" name="CasellaDiTesto 14">
            <a:extLst>
              <a:ext uri="{FF2B5EF4-FFF2-40B4-BE49-F238E27FC236}">
                <a16:creationId xmlns:a16="http://schemas.microsoft.com/office/drawing/2014/main" id="{C7DA86D6-2759-9D1F-A156-348F33F20FA2}"/>
              </a:ext>
            </a:extLst>
          </p:cNvPr>
          <p:cNvSpPr txBox="1"/>
          <p:nvPr/>
        </p:nvSpPr>
        <p:spPr>
          <a:xfrm>
            <a:off x="19411950" y="781050"/>
            <a:ext cx="4210050" cy="615553"/>
          </a:xfrm>
          <a:prstGeom prst="rect">
            <a:avLst/>
          </a:prstGeom>
          <a:noFill/>
        </p:spPr>
        <p:txBody>
          <a:bodyPr wrap="square" rtlCol="0">
            <a:spAutoFit/>
          </a:bodyPr>
          <a:lstStyle/>
          <a:p>
            <a:pPr marL="0" marR="0" lvl="0" indent="0" algn="ctr" defTabSz="3063727" rtl="0" eaLnBrk="1" fontAlgn="auto" latinLnBrk="0" hangingPunct="0">
              <a:lnSpc>
                <a:spcPct val="100000"/>
              </a:lnSpc>
              <a:spcBef>
                <a:spcPts val="0"/>
              </a:spcBef>
              <a:spcAft>
                <a:spcPts val="0"/>
              </a:spcAft>
              <a:buClrTx/>
              <a:buSzTx/>
              <a:buFontTx/>
              <a:buNone/>
              <a:tabLst/>
              <a:defRPr/>
            </a:pPr>
            <a:r>
              <a:rPr lang="it-IT" sz="3400" b="1">
                <a:solidFill>
                  <a:srgbClr val="FFFFFF"/>
                </a:solidFill>
                <a:latin typeface="Raleway" pitchFamily="2" charset="0"/>
              </a:rPr>
              <a:t>18</a:t>
            </a:r>
            <a:r>
              <a:rPr kumimoji="0" lang="it-IT" sz="3400" b="1" i="0" u="none" strike="noStrike" kern="0" cap="none" spc="0" normalizeH="0" baseline="0" noProof="0">
                <a:ln>
                  <a:noFill/>
                </a:ln>
                <a:solidFill>
                  <a:srgbClr val="FFFFFF"/>
                </a:solidFill>
                <a:effectLst/>
                <a:uLnTx/>
                <a:uFillTx/>
                <a:latin typeface="Raleway" pitchFamily="2" charset="0"/>
                <a:ea typeface="+mn-ea"/>
                <a:cs typeface="+mn-cs"/>
                <a:sym typeface="Helvetica Neue"/>
              </a:rPr>
              <a:t> gennaio 2023</a:t>
            </a:r>
          </a:p>
        </p:txBody>
      </p:sp>
    </p:spTree>
    <p:extLst>
      <p:ext uri="{BB962C8B-B14F-4D97-AF65-F5344CB8AC3E}">
        <p14:creationId xmlns:p14="http://schemas.microsoft.com/office/powerpoint/2010/main" val="3036225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AE568533-AF78-4669-A0E9-5AB2CAAD51F1}"/>
              </a:ext>
            </a:extLst>
          </p:cNvPr>
          <p:cNvSpPr>
            <a:spLocks noGrp="1"/>
          </p:cNvSpPr>
          <p:nvPr>
            <p:ph type="sldNum" sz="quarter" idx="12"/>
          </p:nvPr>
        </p:nvSpPr>
        <p:spPr/>
        <p:txBody>
          <a:bodyPr/>
          <a:lstStyle/>
          <a:p>
            <a:pPr marL="0" marR="0" lvl="0" indent="0" algn="r" defTabSz="3063727" rtl="0" eaLnBrk="1" fontAlgn="auto" latinLnBrk="0" hangingPunct="0">
              <a:lnSpc>
                <a:spcPct val="100000"/>
              </a:lnSpc>
              <a:spcBef>
                <a:spcPts val="0"/>
              </a:spcBef>
              <a:spcAft>
                <a:spcPts val="0"/>
              </a:spcAft>
              <a:buClrTx/>
              <a:buSzTx/>
              <a:buFontTx/>
              <a:buNone/>
              <a:tabLst/>
              <a:defRPr/>
            </a:pPr>
            <a:fld id="{AA8005B8-B5FF-4863-B9C4-0FBE131FE3CF}" type="slidenum">
              <a:rPr kumimoji="0" lang="it-IT" sz="3016" b="0" i="0" u="none" strike="noStrike" kern="0" cap="none" spc="0" normalizeH="0" baseline="0" noProof="0" smtClean="0">
                <a:ln>
                  <a:noFill/>
                </a:ln>
                <a:solidFill>
                  <a:prstClr val="black">
                    <a:tint val="75000"/>
                  </a:prstClr>
                </a:solidFill>
                <a:effectLst/>
                <a:uLnTx/>
                <a:uFillTx/>
                <a:latin typeface="Calibri" panose="020F0502020204030204"/>
                <a:ea typeface="+mn-ea"/>
                <a:cs typeface="+mn-cs"/>
                <a:sym typeface="Helvetica Neue"/>
              </a:rPr>
              <a:pPr marL="0" marR="0" lvl="0" indent="0" algn="r" defTabSz="3063727" rtl="0" eaLnBrk="1" fontAlgn="auto" latinLnBrk="0" hangingPunct="0">
                <a:lnSpc>
                  <a:spcPct val="100000"/>
                </a:lnSpc>
                <a:spcBef>
                  <a:spcPts val="0"/>
                </a:spcBef>
                <a:spcAft>
                  <a:spcPts val="0"/>
                </a:spcAft>
                <a:buClrTx/>
                <a:buSzTx/>
                <a:buFontTx/>
                <a:buNone/>
                <a:tabLst/>
                <a:defRPr/>
              </a:pPr>
              <a:t>22</a:t>
            </a:fld>
            <a:endParaRPr kumimoji="0" lang="it-IT" sz="3016" b="0" i="0" u="none" strike="noStrike" kern="0" cap="none" spc="0" normalizeH="0" baseline="0" noProof="0">
              <a:ln>
                <a:noFill/>
              </a:ln>
              <a:solidFill>
                <a:prstClr val="black">
                  <a:tint val="75000"/>
                </a:prstClr>
              </a:solidFill>
              <a:effectLst/>
              <a:uLnTx/>
              <a:uFillTx/>
              <a:latin typeface="Calibri" panose="020F0502020204030204"/>
              <a:ea typeface="+mn-ea"/>
              <a:cs typeface="+mn-cs"/>
              <a:sym typeface="Helvetica Neue"/>
            </a:endParaRPr>
          </a:p>
        </p:txBody>
      </p:sp>
      <p:sp>
        <p:nvSpPr>
          <p:cNvPr id="9" name="Titolo 1">
            <a:extLst>
              <a:ext uri="{FF2B5EF4-FFF2-40B4-BE49-F238E27FC236}">
                <a16:creationId xmlns:a16="http://schemas.microsoft.com/office/drawing/2014/main" id="{0D3DA436-34DF-0E44-3096-D95AD5B88337}"/>
              </a:ext>
            </a:extLst>
          </p:cNvPr>
          <p:cNvSpPr txBox="1">
            <a:spLocks/>
          </p:cNvSpPr>
          <p:nvPr/>
        </p:nvSpPr>
        <p:spPr>
          <a:xfrm>
            <a:off x="762000" y="2339676"/>
            <a:ext cx="21945600" cy="2898398"/>
          </a:xfrm>
          <a:prstGeom prst="rect">
            <a:avLst/>
          </a:prstGeom>
        </p:spPr>
        <p:txBody>
          <a:bodyPr vert="horz" lIns="91440" tIns="45720" rIns="91440" bIns="45720" rtlCol="0" anchor="ctr">
            <a:normAutofit/>
          </a:bodyPr>
          <a:lstStyle>
            <a:lvl1pPr algn="l" defTabSz="2297887" rtl="0" eaLnBrk="1" latinLnBrk="0" hangingPunct="1">
              <a:lnSpc>
                <a:spcPct val="90000"/>
              </a:lnSpc>
              <a:spcBef>
                <a:spcPct val="0"/>
              </a:spcBef>
              <a:buNone/>
              <a:defRPr sz="11057" kern="1200">
                <a:solidFill>
                  <a:schemeClr val="tx1"/>
                </a:solidFill>
                <a:latin typeface="+mj-lt"/>
                <a:ea typeface="+mj-ea"/>
                <a:cs typeface="+mj-cs"/>
              </a:defRPr>
            </a:lvl1pPr>
          </a:lstStyle>
          <a:p>
            <a:pPr algn="ctr"/>
            <a:r>
              <a:rPr lang="it-IT" sz="9600" b="1">
                <a:solidFill>
                  <a:schemeClr val="bg1"/>
                </a:solidFill>
                <a:highlight>
                  <a:srgbClr val="43A87D"/>
                </a:highlight>
                <a:latin typeface="Raleway" pitchFamily="2" charset="0"/>
                <a:cs typeface="Calibri Light"/>
              </a:rPr>
              <a:t>Metodologia di monitoraggio</a:t>
            </a:r>
          </a:p>
        </p:txBody>
      </p:sp>
      <p:graphicFrame>
        <p:nvGraphicFramePr>
          <p:cNvPr id="5" name="Diagramma 4">
            <a:extLst>
              <a:ext uri="{FF2B5EF4-FFF2-40B4-BE49-F238E27FC236}">
                <a16:creationId xmlns:a16="http://schemas.microsoft.com/office/drawing/2014/main" id="{7AA05C90-F74B-089B-BC3E-6403B1D7D392}"/>
              </a:ext>
            </a:extLst>
          </p:cNvPr>
          <p:cNvGraphicFramePr/>
          <p:nvPr>
            <p:extLst>
              <p:ext uri="{D42A27DB-BD31-4B8C-83A1-F6EECF244321}">
                <p14:modId xmlns:p14="http://schemas.microsoft.com/office/powerpoint/2010/main" val="3901374899"/>
              </p:ext>
            </p:extLst>
          </p:nvPr>
        </p:nvGraphicFramePr>
        <p:xfrm>
          <a:off x="3562685" y="5745853"/>
          <a:ext cx="16256000" cy="8332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umetto: rettangolo con angoli arrotondati 6">
            <a:extLst>
              <a:ext uri="{FF2B5EF4-FFF2-40B4-BE49-F238E27FC236}">
                <a16:creationId xmlns:a16="http://schemas.microsoft.com/office/drawing/2014/main" id="{E13BE643-21E9-0F97-277D-2E903503D5AD}"/>
              </a:ext>
            </a:extLst>
          </p:cNvPr>
          <p:cNvSpPr/>
          <p:nvPr/>
        </p:nvSpPr>
        <p:spPr>
          <a:xfrm>
            <a:off x="20188991" y="6035029"/>
            <a:ext cx="3850106" cy="7083766"/>
          </a:xfrm>
          <a:prstGeom prst="wedgeRoundRectCallout">
            <a:avLst>
              <a:gd name="adj1" fmla="val -57058"/>
              <a:gd name="adj2" fmla="val 4730"/>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500"/>
              </a:spcAft>
            </a:pPr>
            <a:r>
              <a:rPr lang="it-IT" sz="2800">
                <a:solidFill>
                  <a:schemeClr val="tx1"/>
                </a:solidFill>
                <a:latin typeface="Raleway" pitchFamily="2" charset="0"/>
              </a:rPr>
              <a:t>Nella metodologia di </a:t>
            </a:r>
            <a:r>
              <a:rPr lang="it-IT" sz="2800" b="1">
                <a:solidFill>
                  <a:schemeClr val="tx1"/>
                </a:solidFill>
                <a:latin typeface="Raleway" pitchFamily="2" charset="0"/>
              </a:rPr>
              <a:t>stima della produzione rifiuti urbani per l’anno 2022 </a:t>
            </a:r>
            <a:r>
              <a:rPr lang="it-IT" sz="2800">
                <a:solidFill>
                  <a:schemeClr val="tx1"/>
                </a:solidFill>
                <a:latin typeface="Raleway" pitchFamily="2" charset="0"/>
              </a:rPr>
              <a:t>è stato assunto un </a:t>
            </a:r>
            <a:r>
              <a:rPr lang="it-IT" sz="2800" b="1">
                <a:solidFill>
                  <a:schemeClr val="tx1"/>
                </a:solidFill>
                <a:latin typeface="Raleway" pitchFamily="2" charset="0"/>
              </a:rPr>
              <a:t>quadriennio (2018-2021) </a:t>
            </a:r>
            <a:r>
              <a:rPr lang="it-IT" sz="2800">
                <a:solidFill>
                  <a:schemeClr val="tx1"/>
                </a:solidFill>
                <a:latin typeface="Raleway" pitchFamily="2" charset="0"/>
              </a:rPr>
              <a:t>al fine di ridurre l’incidenza dell’annualità 2020 che risente delle misure emergenziali dovute alla pandemia da COVID-19.</a:t>
            </a:r>
          </a:p>
        </p:txBody>
      </p:sp>
      <p:sp>
        <p:nvSpPr>
          <p:cNvPr id="8" name="CasellaDiTesto 7">
            <a:extLst>
              <a:ext uri="{FF2B5EF4-FFF2-40B4-BE49-F238E27FC236}">
                <a16:creationId xmlns:a16="http://schemas.microsoft.com/office/drawing/2014/main" id="{B97268C4-4B51-5C30-58E8-FF91B5BE6A3F}"/>
              </a:ext>
            </a:extLst>
          </p:cNvPr>
          <p:cNvSpPr txBox="1"/>
          <p:nvPr/>
        </p:nvSpPr>
        <p:spPr>
          <a:xfrm>
            <a:off x="19411950" y="805113"/>
            <a:ext cx="4210050" cy="615553"/>
          </a:xfrm>
          <a:prstGeom prst="rect">
            <a:avLst/>
          </a:prstGeom>
          <a:noFill/>
        </p:spPr>
        <p:txBody>
          <a:bodyPr wrap="square" rtlCol="0">
            <a:spAutoFit/>
          </a:bodyPr>
          <a:lstStyle/>
          <a:p>
            <a:pPr marL="0" marR="0" lvl="0" indent="0" algn="ctr" defTabSz="3063727" rtl="0" eaLnBrk="1" fontAlgn="auto" latinLnBrk="0" hangingPunct="0">
              <a:lnSpc>
                <a:spcPct val="100000"/>
              </a:lnSpc>
              <a:spcBef>
                <a:spcPts val="0"/>
              </a:spcBef>
              <a:spcAft>
                <a:spcPts val="0"/>
              </a:spcAft>
              <a:buClrTx/>
              <a:buSzTx/>
              <a:buFontTx/>
              <a:buNone/>
              <a:tabLst/>
              <a:defRPr/>
            </a:pPr>
            <a:r>
              <a:rPr kumimoji="0" lang="it-IT" sz="3400" b="1" i="0" u="none" strike="noStrike" kern="0" cap="none" spc="0" normalizeH="0" baseline="0" noProof="0">
                <a:ln>
                  <a:noFill/>
                </a:ln>
                <a:solidFill>
                  <a:schemeClr val="tx1"/>
                </a:solidFill>
                <a:effectLst/>
                <a:uLnTx/>
                <a:uFillTx/>
                <a:latin typeface="Raleway" pitchFamily="2" charset="0"/>
                <a:ea typeface="+mn-ea"/>
                <a:cs typeface="+mn-cs"/>
                <a:sym typeface="Helvetica Neue"/>
              </a:rPr>
              <a:t>18 gennaio 2023</a:t>
            </a:r>
          </a:p>
        </p:txBody>
      </p:sp>
    </p:spTree>
    <p:extLst>
      <p:ext uri="{BB962C8B-B14F-4D97-AF65-F5344CB8AC3E}">
        <p14:creationId xmlns:p14="http://schemas.microsoft.com/office/powerpoint/2010/main" val="4126845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AE568533-AF78-4669-A0E9-5AB2CAAD51F1}"/>
              </a:ext>
            </a:extLst>
          </p:cNvPr>
          <p:cNvSpPr>
            <a:spLocks noGrp="1"/>
          </p:cNvSpPr>
          <p:nvPr>
            <p:ph type="sldNum" sz="quarter" idx="12"/>
          </p:nvPr>
        </p:nvSpPr>
        <p:spPr/>
        <p:txBody>
          <a:bodyPr/>
          <a:lstStyle/>
          <a:p>
            <a:pPr marL="0" marR="0" lvl="0" indent="0" algn="r" defTabSz="3063727" rtl="0" eaLnBrk="1" fontAlgn="auto" latinLnBrk="0" hangingPunct="0">
              <a:lnSpc>
                <a:spcPct val="100000"/>
              </a:lnSpc>
              <a:spcBef>
                <a:spcPts val="0"/>
              </a:spcBef>
              <a:spcAft>
                <a:spcPts val="0"/>
              </a:spcAft>
              <a:buClrTx/>
              <a:buSzTx/>
              <a:buFontTx/>
              <a:buNone/>
              <a:tabLst/>
              <a:defRPr/>
            </a:pPr>
            <a:fld id="{AA8005B8-B5FF-4863-B9C4-0FBE131FE3CF}" type="slidenum">
              <a:rPr kumimoji="0" lang="it-IT" sz="3016" b="0" i="0" u="none" strike="noStrike" kern="0" cap="none" spc="0" normalizeH="0" baseline="0" noProof="0" smtClean="0">
                <a:ln>
                  <a:noFill/>
                </a:ln>
                <a:solidFill>
                  <a:prstClr val="black">
                    <a:tint val="75000"/>
                  </a:prstClr>
                </a:solidFill>
                <a:effectLst/>
                <a:uLnTx/>
                <a:uFillTx/>
                <a:latin typeface="Calibri" panose="020F0502020204030204"/>
                <a:ea typeface="+mn-ea"/>
                <a:cs typeface="+mn-cs"/>
                <a:sym typeface="Helvetica Neue"/>
              </a:rPr>
              <a:pPr marL="0" marR="0" lvl="0" indent="0" algn="r" defTabSz="3063727" rtl="0" eaLnBrk="1" fontAlgn="auto" latinLnBrk="0" hangingPunct="0">
                <a:lnSpc>
                  <a:spcPct val="100000"/>
                </a:lnSpc>
                <a:spcBef>
                  <a:spcPts val="0"/>
                </a:spcBef>
                <a:spcAft>
                  <a:spcPts val="0"/>
                </a:spcAft>
                <a:buClrTx/>
                <a:buSzTx/>
                <a:buFontTx/>
                <a:buNone/>
                <a:tabLst/>
                <a:defRPr/>
              </a:pPr>
              <a:t>23</a:t>
            </a:fld>
            <a:endParaRPr kumimoji="0" lang="it-IT" sz="3016" b="0" i="0" u="none" strike="noStrike" kern="0" cap="none" spc="0" normalizeH="0" baseline="0" noProof="0">
              <a:ln>
                <a:noFill/>
              </a:ln>
              <a:solidFill>
                <a:prstClr val="black">
                  <a:tint val="75000"/>
                </a:prstClr>
              </a:solidFill>
              <a:effectLst/>
              <a:uLnTx/>
              <a:uFillTx/>
              <a:latin typeface="Calibri" panose="020F0502020204030204"/>
              <a:ea typeface="+mn-ea"/>
              <a:cs typeface="+mn-cs"/>
              <a:sym typeface="Helvetica Neue"/>
            </a:endParaRPr>
          </a:p>
        </p:txBody>
      </p:sp>
      <p:sp>
        <p:nvSpPr>
          <p:cNvPr id="9" name="Titolo 1">
            <a:extLst>
              <a:ext uri="{FF2B5EF4-FFF2-40B4-BE49-F238E27FC236}">
                <a16:creationId xmlns:a16="http://schemas.microsoft.com/office/drawing/2014/main" id="{0D3DA436-34DF-0E44-3096-D95AD5B88337}"/>
              </a:ext>
            </a:extLst>
          </p:cNvPr>
          <p:cNvSpPr txBox="1">
            <a:spLocks/>
          </p:cNvSpPr>
          <p:nvPr/>
        </p:nvSpPr>
        <p:spPr>
          <a:xfrm>
            <a:off x="762000" y="2339676"/>
            <a:ext cx="21945600" cy="2898398"/>
          </a:xfrm>
          <a:prstGeom prst="rect">
            <a:avLst/>
          </a:prstGeom>
        </p:spPr>
        <p:txBody>
          <a:bodyPr vert="horz" lIns="91440" tIns="45720" rIns="91440" bIns="45720" rtlCol="0" anchor="ctr">
            <a:normAutofit/>
          </a:bodyPr>
          <a:lstStyle>
            <a:lvl1pPr algn="l" defTabSz="2297887" rtl="0" eaLnBrk="1" latinLnBrk="0" hangingPunct="1">
              <a:lnSpc>
                <a:spcPct val="90000"/>
              </a:lnSpc>
              <a:spcBef>
                <a:spcPct val="0"/>
              </a:spcBef>
              <a:buNone/>
              <a:defRPr sz="11057" kern="1200">
                <a:solidFill>
                  <a:schemeClr val="tx1"/>
                </a:solidFill>
                <a:latin typeface="+mj-lt"/>
                <a:ea typeface="+mj-ea"/>
                <a:cs typeface="+mj-cs"/>
              </a:defRPr>
            </a:lvl1pPr>
          </a:lstStyle>
          <a:p>
            <a:pPr algn="ctr"/>
            <a:r>
              <a:rPr lang="it-IT" sz="9600" b="1">
                <a:solidFill>
                  <a:schemeClr val="bg1"/>
                </a:solidFill>
                <a:highlight>
                  <a:srgbClr val="43A87D"/>
                </a:highlight>
                <a:latin typeface="Raleway" pitchFamily="2" charset="0"/>
                <a:cs typeface="Calibri Light"/>
              </a:rPr>
              <a:t>Produzione totale di Rifiuti Urbani</a:t>
            </a:r>
          </a:p>
        </p:txBody>
      </p:sp>
      <p:pic>
        <p:nvPicPr>
          <p:cNvPr id="6" name="Immagine 4">
            <a:extLst>
              <a:ext uri="{FF2B5EF4-FFF2-40B4-BE49-F238E27FC236}">
                <a16:creationId xmlns:a16="http://schemas.microsoft.com/office/drawing/2014/main" id="{368B942F-418C-480D-7C94-73BCB0F8592F}"/>
              </a:ext>
            </a:extLst>
          </p:cNvPr>
          <p:cNvPicPr>
            <a:picLocks noChangeAspect="1"/>
          </p:cNvPicPr>
          <p:nvPr/>
        </p:nvPicPr>
        <p:blipFill>
          <a:blip r:embed="rId2" cstate="print"/>
          <a:stretch>
            <a:fillRect/>
          </a:stretch>
        </p:blipFill>
        <p:spPr>
          <a:xfrm>
            <a:off x="649794" y="5524918"/>
            <a:ext cx="1121488" cy="1152000"/>
          </a:xfrm>
          <a:prstGeom prst="rect">
            <a:avLst/>
          </a:prstGeom>
        </p:spPr>
      </p:pic>
      <p:sp>
        <p:nvSpPr>
          <p:cNvPr id="7" name="Fumetto: rettangolo con angoli arrotondati 6">
            <a:extLst>
              <a:ext uri="{FF2B5EF4-FFF2-40B4-BE49-F238E27FC236}">
                <a16:creationId xmlns:a16="http://schemas.microsoft.com/office/drawing/2014/main" id="{72BF11EE-68DD-E3D3-47BF-6E0FAA1D2ACE}"/>
              </a:ext>
            </a:extLst>
          </p:cNvPr>
          <p:cNvSpPr/>
          <p:nvPr/>
        </p:nvSpPr>
        <p:spPr>
          <a:xfrm>
            <a:off x="762000" y="13132840"/>
            <a:ext cx="22057806" cy="2898398"/>
          </a:xfrm>
          <a:prstGeom prst="wedgeRoundRectCallout">
            <a:avLst>
              <a:gd name="adj1" fmla="val -49007"/>
              <a:gd name="adj2" fmla="val -2480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3063727" rtl="0" eaLnBrk="1" fontAlgn="auto" latinLnBrk="0" hangingPunct="0">
              <a:lnSpc>
                <a:spcPct val="100000"/>
              </a:lnSpc>
              <a:spcBef>
                <a:spcPts val="0"/>
              </a:spcBef>
              <a:spcAft>
                <a:spcPts val="0"/>
              </a:spcAft>
              <a:buClrTx/>
              <a:buSzTx/>
              <a:buFontTx/>
              <a:buNone/>
              <a:tabLst/>
              <a:defRPr/>
            </a:pPr>
            <a:r>
              <a:rPr kumimoji="0" lang="it-IT" sz="3200" b="0" i="0" u="none" strike="noStrike" kern="0" cap="none" spc="0" normalizeH="0" baseline="0" noProof="0" dirty="0">
                <a:ln>
                  <a:noFill/>
                </a:ln>
                <a:solidFill>
                  <a:prstClr val="black"/>
                </a:solidFill>
                <a:effectLst/>
                <a:uLnTx/>
                <a:uFillTx/>
                <a:latin typeface="Raleway" pitchFamily="2" charset="0"/>
                <a:ea typeface="+mn-ea"/>
                <a:cs typeface="+mn-cs"/>
                <a:sym typeface="Helvetica Neue"/>
              </a:rPr>
              <a:t>La </a:t>
            </a:r>
            <a:r>
              <a:rPr kumimoji="0" lang="it-IT" sz="3200" b="1" i="0" u="none" strike="noStrike" kern="0" cap="none" spc="0" normalizeH="0" baseline="0" noProof="0" dirty="0">
                <a:ln>
                  <a:noFill/>
                </a:ln>
                <a:solidFill>
                  <a:prstClr val="black"/>
                </a:solidFill>
                <a:effectLst/>
                <a:uLnTx/>
                <a:uFillTx/>
                <a:latin typeface="Raleway" pitchFamily="2" charset="0"/>
                <a:ea typeface="+mn-ea"/>
                <a:cs typeface="+mn-cs"/>
                <a:sym typeface="Helvetica Neue"/>
              </a:rPr>
              <a:t>variazione residua tra scenario pianificato e dati reali </a:t>
            </a:r>
            <a:r>
              <a:rPr kumimoji="0" lang="it-IT" sz="3200" b="0" i="0" u="none" strike="noStrike" kern="0" cap="none" spc="0" normalizeH="0" baseline="0" noProof="0" dirty="0">
                <a:ln>
                  <a:noFill/>
                </a:ln>
                <a:solidFill>
                  <a:prstClr val="black"/>
                </a:solidFill>
                <a:effectLst/>
                <a:uLnTx/>
                <a:uFillTx/>
                <a:latin typeface="Raleway" pitchFamily="2" charset="0"/>
                <a:ea typeface="+mn-ea"/>
                <a:cs typeface="+mn-cs"/>
                <a:sym typeface="Helvetica Neue"/>
              </a:rPr>
              <a:t>può essere riconducibile agli effetti del </a:t>
            </a:r>
            <a:r>
              <a:rPr kumimoji="0" lang="it-IT" sz="3200" b="0" i="0" u="none" strike="noStrike" kern="0" cap="none" spc="0" normalizeH="0" baseline="0" noProof="0" dirty="0" err="1">
                <a:ln>
                  <a:noFill/>
                </a:ln>
                <a:solidFill>
                  <a:prstClr val="black"/>
                </a:solidFill>
                <a:effectLst/>
                <a:uLnTx/>
                <a:uFillTx/>
                <a:latin typeface="Raleway" pitchFamily="2" charset="0"/>
                <a:ea typeface="+mn-ea"/>
                <a:cs typeface="+mn-cs"/>
                <a:sym typeface="Helvetica Neue"/>
              </a:rPr>
              <a:t>D.Lgs.</a:t>
            </a:r>
            <a:r>
              <a:rPr kumimoji="0" lang="it-IT" sz="3200" b="0" i="0" u="none" strike="noStrike" kern="0" cap="none" spc="0" normalizeH="0" baseline="0" noProof="0" dirty="0">
                <a:ln>
                  <a:noFill/>
                </a:ln>
                <a:solidFill>
                  <a:prstClr val="black"/>
                </a:solidFill>
                <a:effectLst/>
                <a:uLnTx/>
                <a:uFillTx/>
                <a:latin typeface="Raleway" pitchFamily="2" charset="0"/>
                <a:ea typeface="+mn-ea"/>
                <a:cs typeface="+mn-cs"/>
                <a:sym typeface="Helvetica Neue"/>
              </a:rPr>
              <a:t> 116/2020, che ha di fatto eliminato la pratica dell’assimilazione (si citano ad esempio i rifiuti da C&amp;D, non più considerati tra i rifiuti urbani, che ammontavano nel 2020 a circa 90.000 t), ed alla congiuntura economica, influenzata sia dalla pandemia COVID-19, che ha continuato a colpire il paese nei primi mesi dell’anno, sia dalla crisi economica legata anche agli scenari geopolitici internazionali.</a:t>
            </a:r>
          </a:p>
        </p:txBody>
      </p:sp>
      <p:sp>
        <p:nvSpPr>
          <p:cNvPr id="5" name="CasellaDiTesto 4">
            <a:extLst>
              <a:ext uri="{FF2B5EF4-FFF2-40B4-BE49-F238E27FC236}">
                <a16:creationId xmlns:a16="http://schemas.microsoft.com/office/drawing/2014/main" id="{446F3428-DE3C-05CF-F7B7-EF53DD845FB1}"/>
              </a:ext>
            </a:extLst>
          </p:cNvPr>
          <p:cNvSpPr txBox="1"/>
          <p:nvPr/>
        </p:nvSpPr>
        <p:spPr>
          <a:xfrm>
            <a:off x="16920095" y="5238074"/>
            <a:ext cx="6998683" cy="7478970"/>
          </a:xfrm>
          <a:prstGeom prst="rect">
            <a:avLst/>
          </a:prstGeom>
          <a:noFill/>
        </p:spPr>
        <p:txBody>
          <a:bodyPr wrap="square" rtlCol="0">
            <a:spAutoFit/>
          </a:bodyPr>
          <a:lstStyle/>
          <a:p>
            <a:pPr algn="just"/>
            <a:r>
              <a:rPr kumimoji="0" lang="it-IT" sz="3200" b="0" i="0" u="none" strike="noStrike" kern="0" cap="none" spc="0" normalizeH="0" baseline="0" noProof="0" dirty="0">
                <a:ln>
                  <a:noFill/>
                </a:ln>
                <a:solidFill>
                  <a:prstClr val="black"/>
                </a:solidFill>
                <a:effectLst/>
                <a:uLnTx/>
                <a:uFillTx/>
                <a:latin typeface="Raleway" pitchFamily="2" charset="0"/>
                <a:ea typeface="+mn-ea"/>
                <a:cs typeface="+mn-cs"/>
                <a:sym typeface="Helvetica Neue"/>
              </a:rPr>
              <a:t>Il dato stimato della produzione dei rifiuti urbani per l’anno 2022, fa registrare un </a:t>
            </a:r>
            <a:r>
              <a:rPr kumimoji="0" lang="it-IT" sz="3200" b="1" i="0" u="none" strike="noStrike" kern="0" cap="none" spc="0" normalizeH="0" baseline="0" noProof="0" dirty="0">
                <a:ln>
                  <a:noFill/>
                </a:ln>
                <a:solidFill>
                  <a:prstClr val="black"/>
                </a:solidFill>
                <a:effectLst/>
                <a:uLnTx/>
                <a:uFillTx/>
                <a:latin typeface="Raleway" pitchFamily="2" charset="0"/>
                <a:ea typeface="+mn-ea"/>
                <a:cs typeface="+mn-cs"/>
                <a:sym typeface="Helvetica Neue"/>
              </a:rPr>
              <a:t>decremento rispetto al 2021 </a:t>
            </a:r>
            <a:r>
              <a:rPr kumimoji="0" lang="it-IT" sz="3200" b="0" i="0" u="none" strike="noStrike" kern="0" cap="none" spc="0" normalizeH="0" baseline="0" noProof="0" dirty="0">
                <a:ln>
                  <a:noFill/>
                </a:ln>
                <a:solidFill>
                  <a:prstClr val="black"/>
                </a:solidFill>
                <a:effectLst/>
                <a:highlight>
                  <a:srgbClr val="FFFFFF"/>
                </a:highlight>
                <a:uLnTx/>
                <a:uFillTx/>
                <a:latin typeface="Raleway" pitchFamily="2" charset="0"/>
                <a:ea typeface="+mn-ea"/>
                <a:cs typeface="+mn-cs"/>
                <a:sym typeface="Helvetica Neue"/>
              </a:rPr>
              <a:t>dell’</a:t>
            </a:r>
            <a:r>
              <a:rPr kumimoji="0" lang="it-IT" sz="3200" b="1" i="0" u="none" strike="noStrike" kern="0" cap="none" spc="0" normalizeH="0" baseline="0" noProof="0" dirty="0">
                <a:ln>
                  <a:noFill/>
                </a:ln>
                <a:solidFill>
                  <a:prstClr val="black"/>
                </a:solidFill>
                <a:effectLst/>
                <a:highlight>
                  <a:srgbClr val="FFFFFF"/>
                </a:highlight>
                <a:uLnTx/>
                <a:uFillTx/>
                <a:latin typeface="Raleway" pitchFamily="2" charset="0"/>
                <a:ea typeface="+mn-ea"/>
                <a:cs typeface="+mn-cs"/>
                <a:sym typeface="Helvetica Neue"/>
              </a:rPr>
              <a:t>-8,6%</a:t>
            </a:r>
            <a:r>
              <a:rPr kumimoji="0" lang="it-IT" sz="3200" b="0" i="0" u="none" strike="noStrike" kern="0" cap="none" spc="0" normalizeH="0" baseline="0" noProof="0" dirty="0">
                <a:ln>
                  <a:noFill/>
                </a:ln>
                <a:solidFill>
                  <a:prstClr val="black"/>
                </a:solidFill>
                <a:effectLst/>
                <a:highlight>
                  <a:srgbClr val="FFFFFF"/>
                </a:highlight>
                <a:uLnTx/>
                <a:uFillTx/>
                <a:latin typeface="Raleway" pitchFamily="2" charset="0"/>
                <a:ea typeface="+mn-ea"/>
                <a:cs typeface="+mn-cs"/>
                <a:sym typeface="Helvetica Neue"/>
              </a:rPr>
              <a:t>, pari a circa -243.374 tonnellate, rispetto al dato reale registrato nel 2021 ed </a:t>
            </a:r>
            <a:r>
              <a:rPr kumimoji="0" lang="it-IT" sz="3200" b="0" i="0" u="none" strike="noStrike" kern="1200" cap="none" spc="0" normalizeH="0" baseline="0" noProof="0" dirty="0">
                <a:ln>
                  <a:noFill/>
                </a:ln>
                <a:solidFill>
                  <a:prstClr val="black"/>
                </a:solidFill>
                <a:effectLst/>
                <a:highlight>
                  <a:srgbClr val="FFFFFF"/>
                </a:highlight>
                <a:uLnTx/>
                <a:uFillTx/>
                <a:latin typeface="Raleway" pitchFamily="2" charset="0"/>
                <a:sym typeface="Helvetica Neue"/>
              </a:rPr>
              <a:t>evidenzia uno scostamento di circa -357.135 tonnellate </a:t>
            </a:r>
            <a:r>
              <a:rPr kumimoji="0" lang="it-IT" sz="3200" b="1" i="0" u="none" strike="noStrike" kern="1200" cap="none" spc="0" normalizeH="0" baseline="0" noProof="0" dirty="0">
                <a:ln>
                  <a:noFill/>
                </a:ln>
                <a:solidFill>
                  <a:prstClr val="black"/>
                </a:solidFill>
                <a:effectLst/>
                <a:highlight>
                  <a:srgbClr val="FFFFFF"/>
                </a:highlight>
                <a:uLnTx/>
                <a:uFillTx/>
                <a:latin typeface="Raleway" pitchFamily="2" charset="0"/>
                <a:sym typeface="Helvetica Neue"/>
              </a:rPr>
              <a:t>(-12,1%) rispetto al dato pianificato </a:t>
            </a:r>
            <a:r>
              <a:rPr kumimoji="0" lang="it-IT" sz="3200" b="0" i="0" u="none" strike="noStrike" kern="1200" cap="none" spc="0" normalizeH="0" baseline="0" noProof="0" dirty="0">
                <a:ln>
                  <a:noFill/>
                </a:ln>
                <a:solidFill>
                  <a:prstClr val="black"/>
                </a:solidFill>
                <a:effectLst/>
                <a:highlight>
                  <a:srgbClr val="FFFFFF"/>
                </a:highlight>
                <a:uLnTx/>
                <a:uFillTx/>
                <a:latin typeface="Raleway" pitchFamily="2" charset="0"/>
                <a:sym typeface="Helvetica Neue"/>
              </a:rPr>
              <a:t>per il 2022 nel PRRB (senza tuttavia tenere conto dei rifiuti avviati a compostaggio domestico e di comunità e dei rifiuti avviati direttamente a recupero dal produttore quantificabili in circa 150.000 t/anno).</a:t>
            </a:r>
            <a:endParaRPr kumimoji="0" lang="it-IT" sz="3200" b="0" i="0" u="none" strike="noStrike" kern="1200" cap="none" spc="0" normalizeH="0" baseline="0" noProof="0" dirty="0">
              <a:ln>
                <a:noFill/>
              </a:ln>
              <a:solidFill>
                <a:srgbClr val="FF0000"/>
              </a:solidFill>
              <a:effectLst/>
              <a:highlight>
                <a:srgbClr val="FFFFFF"/>
              </a:highlight>
              <a:uLnTx/>
              <a:uFillTx/>
              <a:latin typeface="Raleway" pitchFamily="2" charset="0"/>
              <a:sym typeface="Helvetica Neue"/>
            </a:endParaRPr>
          </a:p>
        </p:txBody>
      </p:sp>
      <p:sp>
        <p:nvSpPr>
          <p:cNvPr id="8" name="CasellaDiTesto 7">
            <a:extLst>
              <a:ext uri="{FF2B5EF4-FFF2-40B4-BE49-F238E27FC236}">
                <a16:creationId xmlns:a16="http://schemas.microsoft.com/office/drawing/2014/main" id="{522516CA-4D77-D46A-1C34-42DDEE336FDD}"/>
              </a:ext>
            </a:extLst>
          </p:cNvPr>
          <p:cNvSpPr txBox="1"/>
          <p:nvPr/>
        </p:nvSpPr>
        <p:spPr>
          <a:xfrm>
            <a:off x="19411950" y="805113"/>
            <a:ext cx="4210050" cy="615553"/>
          </a:xfrm>
          <a:prstGeom prst="rect">
            <a:avLst/>
          </a:prstGeom>
          <a:noFill/>
        </p:spPr>
        <p:txBody>
          <a:bodyPr wrap="square" rtlCol="0">
            <a:spAutoFit/>
          </a:bodyPr>
          <a:lstStyle/>
          <a:p>
            <a:pPr marL="0" marR="0" lvl="0" indent="0" algn="ctr" defTabSz="3063727" rtl="0" eaLnBrk="1" fontAlgn="auto" latinLnBrk="0" hangingPunct="0">
              <a:lnSpc>
                <a:spcPct val="100000"/>
              </a:lnSpc>
              <a:spcBef>
                <a:spcPts val="0"/>
              </a:spcBef>
              <a:spcAft>
                <a:spcPts val="0"/>
              </a:spcAft>
              <a:buClrTx/>
              <a:buSzTx/>
              <a:buFontTx/>
              <a:buNone/>
              <a:tabLst/>
              <a:defRPr/>
            </a:pPr>
            <a:r>
              <a:rPr kumimoji="0" lang="it-IT" sz="3400" b="1" i="0" u="none" strike="noStrike" kern="0" cap="none" spc="0" normalizeH="0" baseline="0" noProof="0">
                <a:ln>
                  <a:noFill/>
                </a:ln>
                <a:solidFill>
                  <a:schemeClr val="tx1"/>
                </a:solidFill>
                <a:effectLst/>
                <a:uLnTx/>
                <a:uFillTx/>
                <a:latin typeface="Raleway" pitchFamily="2" charset="0"/>
                <a:ea typeface="+mn-ea"/>
                <a:cs typeface="+mn-cs"/>
                <a:sym typeface="Helvetica Neue"/>
              </a:rPr>
              <a:t>18 gennaio 2023</a:t>
            </a:r>
          </a:p>
        </p:txBody>
      </p:sp>
      <p:pic>
        <p:nvPicPr>
          <p:cNvPr id="15" name="Immagine 14">
            <a:extLst>
              <a:ext uri="{FF2B5EF4-FFF2-40B4-BE49-F238E27FC236}">
                <a16:creationId xmlns:a16="http://schemas.microsoft.com/office/drawing/2014/main" id="{02F0B60A-9EA7-D232-BE31-74891035F2A0}"/>
              </a:ext>
            </a:extLst>
          </p:cNvPr>
          <p:cNvPicPr>
            <a:picLocks noChangeAspect="1"/>
          </p:cNvPicPr>
          <p:nvPr/>
        </p:nvPicPr>
        <p:blipFill>
          <a:blip r:embed="rId3"/>
          <a:stretch>
            <a:fillRect/>
          </a:stretch>
        </p:blipFill>
        <p:spPr>
          <a:xfrm>
            <a:off x="1867534" y="5501969"/>
            <a:ext cx="14838981" cy="7061766"/>
          </a:xfrm>
          <a:prstGeom prst="rect">
            <a:avLst/>
          </a:prstGeom>
        </p:spPr>
      </p:pic>
    </p:spTree>
    <p:extLst>
      <p:ext uri="{BB962C8B-B14F-4D97-AF65-F5344CB8AC3E}">
        <p14:creationId xmlns:p14="http://schemas.microsoft.com/office/powerpoint/2010/main" val="3625547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07E55CE2-8A07-B500-D405-76FDCC192D42}"/>
              </a:ext>
            </a:extLst>
          </p:cNvPr>
          <p:cNvPicPr>
            <a:picLocks noChangeAspect="1"/>
          </p:cNvPicPr>
          <p:nvPr/>
        </p:nvPicPr>
        <p:blipFill>
          <a:blip r:embed="rId2" cstate="print"/>
          <a:stretch>
            <a:fillRect/>
          </a:stretch>
        </p:blipFill>
        <p:spPr>
          <a:xfrm>
            <a:off x="441644" y="5154019"/>
            <a:ext cx="1425697" cy="1451386"/>
          </a:xfrm>
          <a:prstGeom prst="rect">
            <a:avLst/>
          </a:prstGeom>
        </p:spPr>
      </p:pic>
      <p:sp>
        <p:nvSpPr>
          <p:cNvPr id="3" name="Segnaposto numero diapositiva 2">
            <a:extLst>
              <a:ext uri="{FF2B5EF4-FFF2-40B4-BE49-F238E27FC236}">
                <a16:creationId xmlns:a16="http://schemas.microsoft.com/office/drawing/2014/main" id="{AE568533-AF78-4669-A0E9-5AB2CAAD51F1}"/>
              </a:ext>
            </a:extLst>
          </p:cNvPr>
          <p:cNvSpPr>
            <a:spLocks noGrp="1"/>
          </p:cNvSpPr>
          <p:nvPr>
            <p:ph type="sldNum" sz="quarter" idx="12"/>
          </p:nvPr>
        </p:nvSpPr>
        <p:spPr/>
        <p:txBody>
          <a:bodyPr/>
          <a:lstStyle/>
          <a:p>
            <a:pPr marL="0" marR="0" lvl="0" indent="0" algn="r" defTabSz="3063727" rtl="0" eaLnBrk="1" fontAlgn="auto" latinLnBrk="0" hangingPunct="0">
              <a:lnSpc>
                <a:spcPct val="100000"/>
              </a:lnSpc>
              <a:spcBef>
                <a:spcPts val="0"/>
              </a:spcBef>
              <a:spcAft>
                <a:spcPts val="0"/>
              </a:spcAft>
              <a:buClrTx/>
              <a:buSzTx/>
              <a:buFontTx/>
              <a:buNone/>
              <a:tabLst/>
              <a:defRPr/>
            </a:pPr>
            <a:fld id="{AA8005B8-B5FF-4863-B9C4-0FBE131FE3CF}" type="slidenum">
              <a:rPr kumimoji="0" lang="it-IT" sz="3016" b="0" i="0" u="none" strike="noStrike" kern="0" cap="none" spc="0" normalizeH="0" baseline="0" noProof="0" smtClean="0">
                <a:ln>
                  <a:noFill/>
                </a:ln>
                <a:solidFill>
                  <a:prstClr val="black">
                    <a:tint val="75000"/>
                  </a:prstClr>
                </a:solidFill>
                <a:effectLst/>
                <a:uLnTx/>
                <a:uFillTx/>
                <a:latin typeface="Calibri" panose="020F0502020204030204"/>
                <a:ea typeface="+mn-ea"/>
                <a:cs typeface="+mn-cs"/>
                <a:sym typeface="Helvetica Neue"/>
              </a:rPr>
              <a:pPr marL="0" marR="0" lvl="0" indent="0" algn="r" defTabSz="3063727" rtl="0" eaLnBrk="1" fontAlgn="auto" latinLnBrk="0" hangingPunct="0">
                <a:lnSpc>
                  <a:spcPct val="100000"/>
                </a:lnSpc>
                <a:spcBef>
                  <a:spcPts val="0"/>
                </a:spcBef>
                <a:spcAft>
                  <a:spcPts val="0"/>
                </a:spcAft>
                <a:buClrTx/>
                <a:buSzTx/>
                <a:buFontTx/>
                <a:buNone/>
                <a:tabLst/>
                <a:defRPr/>
              </a:pPr>
              <a:t>24</a:t>
            </a:fld>
            <a:endParaRPr kumimoji="0" lang="it-IT" sz="3016" b="0" i="0" u="none" strike="noStrike" kern="0" cap="none" spc="0" normalizeH="0" baseline="0" noProof="0">
              <a:ln>
                <a:noFill/>
              </a:ln>
              <a:solidFill>
                <a:prstClr val="black">
                  <a:tint val="75000"/>
                </a:prstClr>
              </a:solidFill>
              <a:effectLst/>
              <a:uLnTx/>
              <a:uFillTx/>
              <a:latin typeface="Calibri" panose="020F0502020204030204"/>
              <a:ea typeface="+mn-ea"/>
              <a:cs typeface="+mn-cs"/>
              <a:sym typeface="Helvetica Neue"/>
            </a:endParaRPr>
          </a:p>
        </p:txBody>
      </p:sp>
      <p:sp>
        <p:nvSpPr>
          <p:cNvPr id="9" name="Titolo 1">
            <a:extLst>
              <a:ext uri="{FF2B5EF4-FFF2-40B4-BE49-F238E27FC236}">
                <a16:creationId xmlns:a16="http://schemas.microsoft.com/office/drawing/2014/main" id="{0D3DA436-34DF-0E44-3096-D95AD5B88337}"/>
              </a:ext>
            </a:extLst>
          </p:cNvPr>
          <p:cNvSpPr txBox="1">
            <a:spLocks/>
          </p:cNvSpPr>
          <p:nvPr/>
        </p:nvSpPr>
        <p:spPr>
          <a:xfrm>
            <a:off x="762000" y="2339676"/>
            <a:ext cx="21945600" cy="2898398"/>
          </a:xfrm>
          <a:prstGeom prst="rect">
            <a:avLst/>
          </a:prstGeom>
        </p:spPr>
        <p:txBody>
          <a:bodyPr vert="horz" lIns="91440" tIns="45720" rIns="91440" bIns="45720" rtlCol="0" anchor="ctr">
            <a:normAutofit/>
          </a:bodyPr>
          <a:lstStyle>
            <a:lvl1pPr algn="l" defTabSz="2297887" rtl="0" eaLnBrk="1" latinLnBrk="0" hangingPunct="1">
              <a:lnSpc>
                <a:spcPct val="90000"/>
              </a:lnSpc>
              <a:spcBef>
                <a:spcPct val="0"/>
              </a:spcBef>
              <a:buNone/>
              <a:defRPr sz="11057" kern="1200">
                <a:solidFill>
                  <a:schemeClr val="tx1"/>
                </a:solidFill>
                <a:latin typeface="+mj-lt"/>
                <a:ea typeface="+mj-ea"/>
                <a:cs typeface="+mj-cs"/>
              </a:defRPr>
            </a:lvl1pPr>
          </a:lstStyle>
          <a:p>
            <a:pPr algn="ctr"/>
            <a:r>
              <a:rPr lang="it-IT" sz="9600" b="1">
                <a:solidFill>
                  <a:schemeClr val="bg1"/>
                </a:solidFill>
                <a:highlight>
                  <a:srgbClr val="43A87D"/>
                </a:highlight>
                <a:latin typeface="Raleway" pitchFamily="2" charset="0"/>
                <a:cs typeface="Calibri Light"/>
              </a:rPr>
              <a:t>Rifiuto urbano indifferenziato</a:t>
            </a:r>
          </a:p>
        </p:txBody>
      </p:sp>
      <p:sp>
        <p:nvSpPr>
          <p:cNvPr id="11" name="Fumetto: rettangolo con angoli arrotondati 10">
            <a:extLst>
              <a:ext uri="{FF2B5EF4-FFF2-40B4-BE49-F238E27FC236}">
                <a16:creationId xmlns:a16="http://schemas.microsoft.com/office/drawing/2014/main" id="{DEB2EE6D-3646-9F02-38D9-14D85F7DFC58}"/>
              </a:ext>
            </a:extLst>
          </p:cNvPr>
          <p:cNvSpPr/>
          <p:nvPr/>
        </p:nvSpPr>
        <p:spPr>
          <a:xfrm>
            <a:off x="1164567" y="14114344"/>
            <a:ext cx="21567625" cy="1407828"/>
          </a:xfrm>
          <a:prstGeom prst="wedgeRoundRectCallout">
            <a:avLst>
              <a:gd name="adj1" fmla="val -49007"/>
              <a:gd name="adj2" fmla="val -2480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3063727" rtl="0" eaLnBrk="1" fontAlgn="auto" latinLnBrk="0" hangingPunct="0">
              <a:lnSpc>
                <a:spcPct val="100000"/>
              </a:lnSpc>
              <a:spcBef>
                <a:spcPts val="0"/>
              </a:spcBef>
              <a:spcAft>
                <a:spcPts val="0"/>
              </a:spcAft>
              <a:buClrTx/>
              <a:buSzTx/>
              <a:buFontTx/>
              <a:buNone/>
              <a:tabLst/>
              <a:defRPr/>
            </a:pPr>
            <a:r>
              <a:rPr lang="it-IT" sz="3200">
                <a:latin typeface="Raleway" pitchFamily="2" charset="0"/>
              </a:rPr>
              <a:t>Relativamente all’anno 2022, risulta necessario l’</a:t>
            </a:r>
            <a:r>
              <a:rPr lang="it-IT" sz="3200" b="1">
                <a:latin typeface="Raleway" pitchFamily="2" charset="0"/>
              </a:rPr>
              <a:t>adeguamento di alcune previsioni </a:t>
            </a:r>
            <a:r>
              <a:rPr lang="it-IT" sz="3200">
                <a:latin typeface="Raleway" pitchFamily="2" charset="0"/>
              </a:rPr>
              <a:t>in ordine ai flussi e ai quantitativi dei rifiuti di cui al capitolo 8 della Relazione generale del PRRB</a:t>
            </a:r>
            <a:endParaRPr kumimoji="0" lang="it-IT" sz="3200" b="1" i="0" u="none" strike="noStrike" kern="0" cap="none" spc="0" normalizeH="0" baseline="0" noProof="0">
              <a:ln>
                <a:noFill/>
              </a:ln>
              <a:solidFill>
                <a:prstClr val="black"/>
              </a:solidFill>
              <a:effectLst/>
              <a:uLnTx/>
              <a:uFillTx/>
              <a:latin typeface="Raleway" pitchFamily="2" charset="0"/>
              <a:sym typeface="Helvetica Neue"/>
            </a:endParaRPr>
          </a:p>
        </p:txBody>
      </p:sp>
      <p:sp>
        <p:nvSpPr>
          <p:cNvPr id="10" name="CasellaDiTesto 9">
            <a:extLst>
              <a:ext uri="{FF2B5EF4-FFF2-40B4-BE49-F238E27FC236}">
                <a16:creationId xmlns:a16="http://schemas.microsoft.com/office/drawing/2014/main" id="{F03682F1-5518-A82F-A5EC-539D7EACE0DB}"/>
              </a:ext>
            </a:extLst>
          </p:cNvPr>
          <p:cNvSpPr txBox="1"/>
          <p:nvPr/>
        </p:nvSpPr>
        <p:spPr>
          <a:xfrm>
            <a:off x="24604579" y="1978878"/>
            <a:ext cx="10443410" cy="553998"/>
          </a:xfrm>
          <a:prstGeom prst="rect">
            <a:avLst/>
          </a:prstGeom>
          <a:noFill/>
        </p:spPr>
        <p:txBody>
          <a:bodyPr wrap="square" rtlCol="0">
            <a:spAutoFit/>
          </a:bodyPr>
          <a:lstStyle/>
          <a:p>
            <a:r>
              <a:rPr lang="it-IT"/>
              <a:t>	</a:t>
            </a:r>
          </a:p>
        </p:txBody>
      </p:sp>
      <p:sp>
        <p:nvSpPr>
          <p:cNvPr id="13" name="CasellaDiTesto 12">
            <a:extLst>
              <a:ext uri="{FF2B5EF4-FFF2-40B4-BE49-F238E27FC236}">
                <a16:creationId xmlns:a16="http://schemas.microsoft.com/office/drawing/2014/main" id="{FA90056E-8DA5-71AF-BCE5-554072381877}"/>
              </a:ext>
            </a:extLst>
          </p:cNvPr>
          <p:cNvSpPr txBox="1"/>
          <p:nvPr/>
        </p:nvSpPr>
        <p:spPr>
          <a:xfrm>
            <a:off x="16704724" y="5988533"/>
            <a:ext cx="6951365" cy="6386364"/>
          </a:xfrm>
          <a:prstGeom prst="rect">
            <a:avLst/>
          </a:prstGeom>
          <a:noFill/>
        </p:spPr>
        <p:txBody>
          <a:bodyPr wrap="square" rtlCol="0">
            <a:spAutoFit/>
          </a:bodyPr>
          <a:lstStyle/>
          <a:p>
            <a:pPr algn="just">
              <a:spcAft>
                <a:spcPts val="1500"/>
              </a:spcAft>
            </a:pPr>
            <a:r>
              <a:rPr lang="it-IT" sz="3200">
                <a:solidFill>
                  <a:schemeClr val="tx1"/>
                </a:solidFill>
                <a:latin typeface="Raleway" pitchFamily="2" charset="0"/>
              </a:rPr>
              <a:t>Il dato della produzione dei rifiuti urbani indifferenziati residui per l’anno </a:t>
            </a:r>
            <a:r>
              <a:rPr lang="it-IT" sz="3200" b="1">
                <a:solidFill>
                  <a:schemeClr val="tx1"/>
                </a:solidFill>
                <a:latin typeface="Raleway" pitchFamily="2" charset="0"/>
              </a:rPr>
              <a:t>2022</a:t>
            </a:r>
            <a:r>
              <a:rPr lang="it-IT" sz="3200">
                <a:solidFill>
                  <a:schemeClr val="tx1"/>
                </a:solidFill>
                <a:latin typeface="Raleway" pitchFamily="2" charset="0"/>
              </a:rPr>
              <a:t> fa registrare un </a:t>
            </a:r>
            <a:r>
              <a:rPr lang="it-IT" sz="3200" b="1">
                <a:solidFill>
                  <a:schemeClr val="tx1"/>
                </a:solidFill>
                <a:latin typeface="Raleway" pitchFamily="2" charset="0"/>
              </a:rPr>
              <a:t>decremento del -5,9%</a:t>
            </a:r>
            <a:r>
              <a:rPr lang="it-IT" sz="3200">
                <a:solidFill>
                  <a:schemeClr val="tx1"/>
                </a:solidFill>
                <a:latin typeface="Raleway" pitchFamily="2" charset="0"/>
              </a:rPr>
              <a:t>, pari circa 46.757 tonnellate, rispetto al dato reale registrato nel </a:t>
            </a:r>
            <a:r>
              <a:rPr lang="it-IT" sz="3200" b="1">
                <a:solidFill>
                  <a:schemeClr val="tx1"/>
                </a:solidFill>
                <a:latin typeface="Raleway" pitchFamily="2" charset="0"/>
              </a:rPr>
              <a:t>2021</a:t>
            </a:r>
            <a:r>
              <a:rPr lang="it-IT" sz="3200">
                <a:solidFill>
                  <a:schemeClr val="tx1"/>
                </a:solidFill>
                <a:latin typeface="Raleway" pitchFamily="2" charset="0"/>
              </a:rPr>
              <a:t>.</a:t>
            </a:r>
          </a:p>
          <a:p>
            <a:pPr algn="just">
              <a:spcAft>
                <a:spcPts val="1500"/>
              </a:spcAft>
            </a:pPr>
            <a:r>
              <a:rPr lang="it-IT" sz="3200">
                <a:solidFill>
                  <a:schemeClr val="tx1"/>
                </a:solidFill>
                <a:latin typeface="Raleway" pitchFamily="2" charset="0"/>
              </a:rPr>
              <a:t>La produzione dei rifiuti urbani indifferenziati nel 2022 evidenzia uno scostamento di circa 19.080 tonnellate </a:t>
            </a:r>
            <a:r>
              <a:rPr lang="it-IT" sz="3200" b="1">
                <a:solidFill>
                  <a:schemeClr val="tx1"/>
                </a:solidFill>
                <a:latin typeface="Raleway" pitchFamily="2" charset="0"/>
              </a:rPr>
              <a:t>(+2,6%) rispetto al dato pianificato </a:t>
            </a:r>
            <a:r>
              <a:rPr lang="it-IT" sz="3200">
                <a:solidFill>
                  <a:schemeClr val="tx1"/>
                </a:solidFill>
                <a:latin typeface="Raleway" pitchFamily="2" charset="0"/>
              </a:rPr>
              <a:t>per il 2022 nel PRRB.</a:t>
            </a:r>
          </a:p>
          <a:p>
            <a:endParaRPr lang="it-IT" sz="3200">
              <a:solidFill>
                <a:schemeClr val="tx1"/>
              </a:solidFill>
              <a:latin typeface="Raleway" pitchFamily="2" charset="0"/>
            </a:endParaRPr>
          </a:p>
        </p:txBody>
      </p:sp>
      <p:sp>
        <p:nvSpPr>
          <p:cNvPr id="5" name="CasellaDiTesto 4">
            <a:extLst>
              <a:ext uri="{FF2B5EF4-FFF2-40B4-BE49-F238E27FC236}">
                <a16:creationId xmlns:a16="http://schemas.microsoft.com/office/drawing/2014/main" id="{DA692BD1-493C-953D-D8E2-BED728A66178}"/>
              </a:ext>
            </a:extLst>
          </p:cNvPr>
          <p:cNvSpPr txBox="1"/>
          <p:nvPr/>
        </p:nvSpPr>
        <p:spPr>
          <a:xfrm>
            <a:off x="19411950" y="805113"/>
            <a:ext cx="4210050" cy="615553"/>
          </a:xfrm>
          <a:prstGeom prst="rect">
            <a:avLst/>
          </a:prstGeom>
          <a:noFill/>
        </p:spPr>
        <p:txBody>
          <a:bodyPr wrap="square" rtlCol="0">
            <a:spAutoFit/>
          </a:bodyPr>
          <a:lstStyle/>
          <a:p>
            <a:pPr marL="0" marR="0" lvl="0" indent="0" algn="ctr" defTabSz="3063727" rtl="0" eaLnBrk="1" fontAlgn="auto" latinLnBrk="0" hangingPunct="0">
              <a:lnSpc>
                <a:spcPct val="100000"/>
              </a:lnSpc>
              <a:spcBef>
                <a:spcPts val="0"/>
              </a:spcBef>
              <a:spcAft>
                <a:spcPts val="0"/>
              </a:spcAft>
              <a:buClrTx/>
              <a:buSzTx/>
              <a:buFontTx/>
              <a:buNone/>
              <a:tabLst/>
              <a:defRPr/>
            </a:pPr>
            <a:r>
              <a:rPr kumimoji="0" lang="it-IT" sz="3400" b="1" i="0" u="none" strike="noStrike" kern="0" cap="none" spc="0" normalizeH="0" baseline="0" noProof="0">
                <a:ln>
                  <a:noFill/>
                </a:ln>
                <a:solidFill>
                  <a:schemeClr val="tx1"/>
                </a:solidFill>
                <a:effectLst/>
                <a:uLnTx/>
                <a:uFillTx/>
                <a:latin typeface="Raleway" pitchFamily="2" charset="0"/>
                <a:ea typeface="+mn-ea"/>
                <a:cs typeface="+mn-cs"/>
                <a:sym typeface="Helvetica Neue"/>
              </a:rPr>
              <a:t>18 gennaio 2023</a:t>
            </a:r>
          </a:p>
        </p:txBody>
      </p:sp>
      <p:pic>
        <p:nvPicPr>
          <p:cNvPr id="6" name="Immagine 5">
            <a:extLst>
              <a:ext uri="{FF2B5EF4-FFF2-40B4-BE49-F238E27FC236}">
                <a16:creationId xmlns:a16="http://schemas.microsoft.com/office/drawing/2014/main" id="{46E92012-B368-2D1D-B667-70296CF223F2}"/>
              </a:ext>
            </a:extLst>
          </p:cNvPr>
          <p:cNvPicPr>
            <a:picLocks noChangeAspect="1"/>
          </p:cNvPicPr>
          <p:nvPr/>
        </p:nvPicPr>
        <p:blipFill>
          <a:blip r:embed="rId3"/>
          <a:stretch>
            <a:fillRect/>
          </a:stretch>
        </p:blipFill>
        <p:spPr>
          <a:xfrm>
            <a:off x="1867341" y="5350827"/>
            <a:ext cx="14471543" cy="8373302"/>
          </a:xfrm>
          <a:prstGeom prst="rect">
            <a:avLst/>
          </a:prstGeom>
        </p:spPr>
      </p:pic>
    </p:spTree>
    <p:extLst>
      <p:ext uri="{BB962C8B-B14F-4D97-AF65-F5344CB8AC3E}">
        <p14:creationId xmlns:p14="http://schemas.microsoft.com/office/powerpoint/2010/main" val="2128784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479978DE-A3D8-0A19-369A-E118DDABBE14}"/>
              </a:ext>
            </a:extLst>
          </p:cNvPr>
          <p:cNvPicPr>
            <a:picLocks noChangeAspect="1"/>
          </p:cNvPicPr>
          <p:nvPr/>
        </p:nvPicPr>
        <p:blipFill>
          <a:blip r:embed="rId2">
            <a:alphaModFix amt="50000"/>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5201900" y="10713652"/>
            <a:ext cx="9525000" cy="4914900"/>
          </a:xfrm>
          <a:prstGeom prst="rect">
            <a:avLst/>
          </a:prstGeom>
        </p:spPr>
      </p:pic>
      <p:sp>
        <p:nvSpPr>
          <p:cNvPr id="3" name="Segnaposto numero diapositiva 2">
            <a:extLst>
              <a:ext uri="{FF2B5EF4-FFF2-40B4-BE49-F238E27FC236}">
                <a16:creationId xmlns:a16="http://schemas.microsoft.com/office/drawing/2014/main" id="{AE568533-AF78-4669-A0E9-5AB2CAAD51F1}"/>
              </a:ext>
            </a:extLst>
          </p:cNvPr>
          <p:cNvSpPr>
            <a:spLocks noGrp="1"/>
          </p:cNvSpPr>
          <p:nvPr>
            <p:ph type="sldNum" sz="quarter" idx="12"/>
          </p:nvPr>
        </p:nvSpPr>
        <p:spPr/>
        <p:txBody>
          <a:bodyPr/>
          <a:lstStyle/>
          <a:p>
            <a:pPr marL="0" marR="0" lvl="0" indent="0" algn="r" defTabSz="3063727" rtl="0" eaLnBrk="1" fontAlgn="auto" latinLnBrk="0" hangingPunct="0">
              <a:lnSpc>
                <a:spcPct val="100000"/>
              </a:lnSpc>
              <a:spcBef>
                <a:spcPts val="0"/>
              </a:spcBef>
              <a:spcAft>
                <a:spcPts val="0"/>
              </a:spcAft>
              <a:buClrTx/>
              <a:buSzTx/>
              <a:buFontTx/>
              <a:buNone/>
              <a:tabLst/>
              <a:defRPr/>
            </a:pPr>
            <a:fld id="{AA8005B8-B5FF-4863-B9C4-0FBE131FE3CF}" type="slidenum">
              <a:rPr kumimoji="0" lang="it-IT" sz="3016" b="0" i="0" u="none" strike="noStrike" kern="0" cap="none" spc="0" normalizeH="0" baseline="0" noProof="0" smtClean="0">
                <a:ln>
                  <a:noFill/>
                </a:ln>
                <a:solidFill>
                  <a:prstClr val="black">
                    <a:tint val="75000"/>
                  </a:prstClr>
                </a:solidFill>
                <a:effectLst/>
                <a:uLnTx/>
                <a:uFillTx/>
                <a:latin typeface="Calibri" panose="020F0502020204030204"/>
                <a:ea typeface="+mn-ea"/>
                <a:cs typeface="+mn-cs"/>
                <a:sym typeface="Helvetica Neue"/>
              </a:rPr>
              <a:pPr marL="0" marR="0" lvl="0" indent="0" algn="r" defTabSz="3063727" rtl="0" eaLnBrk="1" fontAlgn="auto" latinLnBrk="0" hangingPunct="0">
                <a:lnSpc>
                  <a:spcPct val="100000"/>
                </a:lnSpc>
                <a:spcBef>
                  <a:spcPts val="0"/>
                </a:spcBef>
                <a:spcAft>
                  <a:spcPts val="0"/>
                </a:spcAft>
                <a:buClrTx/>
                <a:buSzTx/>
                <a:buFontTx/>
                <a:buNone/>
                <a:tabLst/>
                <a:defRPr/>
              </a:pPr>
              <a:t>25</a:t>
            </a:fld>
            <a:endParaRPr kumimoji="0" lang="it-IT" sz="3016" b="0" i="0" u="none" strike="noStrike" kern="0" cap="none" spc="0" normalizeH="0" baseline="0" noProof="0">
              <a:ln>
                <a:noFill/>
              </a:ln>
              <a:solidFill>
                <a:prstClr val="black">
                  <a:tint val="75000"/>
                </a:prstClr>
              </a:solidFill>
              <a:effectLst/>
              <a:uLnTx/>
              <a:uFillTx/>
              <a:latin typeface="Calibri" panose="020F0502020204030204"/>
              <a:ea typeface="+mn-ea"/>
              <a:cs typeface="+mn-cs"/>
              <a:sym typeface="Helvetica Neue"/>
            </a:endParaRPr>
          </a:p>
        </p:txBody>
      </p:sp>
      <p:sp>
        <p:nvSpPr>
          <p:cNvPr id="5" name="Segnaposto contenuto 2">
            <a:extLst>
              <a:ext uri="{FF2B5EF4-FFF2-40B4-BE49-F238E27FC236}">
                <a16:creationId xmlns:a16="http://schemas.microsoft.com/office/drawing/2014/main" id="{D7A51AD6-7A0C-5051-1656-C4022B229ED5}"/>
              </a:ext>
            </a:extLst>
          </p:cNvPr>
          <p:cNvSpPr txBox="1">
            <a:spLocks/>
          </p:cNvSpPr>
          <p:nvPr/>
        </p:nvSpPr>
        <p:spPr>
          <a:xfrm>
            <a:off x="1448811" y="5841926"/>
            <a:ext cx="18877311" cy="755717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Autofit/>
          </a:bodyPr>
          <a:lstStyle>
            <a:lvl1pPr marL="0" marR="0" indent="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1pPr>
            <a:lvl2pPr marL="0" marR="0" indent="4572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2pPr>
            <a:lvl3pPr marL="0" marR="0" indent="9144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3pPr>
            <a:lvl4pPr marL="0" marR="0" indent="13716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4pPr>
            <a:lvl5pPr marL="0" marR="0" indent="18288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5pPr>
            <a:lvl6pPr marL="0" marR="0" indent="22860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6pPr>
            <a:lvl7pPr marL="0" marR="0" indent="27432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7pPr>
            <a:lvl8pPr marL="0" marR="0" indent="32004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8pPr>
            <a:lvl9pPr marL="0" marR="0" indent="36576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9pPr>
          </a:lstStyle>
          <a:p>
            <a:pPr marL="0" marR="0" lvl="0" indent="0" algn="just" defTabSz="1037225" rtl="0" eaLnBrk="1" fontAlgn="auto" latinLnBrk="0" hangingPunct="1">
              <a:lnSpc>
                <a:spcPct val="114000"/>
              </a:lnSpc>
              <a:spcBef>
                <a:spcPts val="0"/>
              </a:spcBef>
              <a:spcAft>
                <a:spcPts val="2000"/>
              </a:spcAft>
              <a:buClrTx/>
              <a:buSzTx/>
              <a:buFontTx/>
              <a:buNone/>
              <a:tabLst/>
              <a:defRPr/>
            </a:pPr>
            <a:r>
              <a:rPr lang="it-IT" sz="3600" b="0">
                <a:latin typeface="Raleway" pitchFamily="2" charset="0"/>
              </a:rPr>
              <a:t>I</a:t>
            </a:r>
            <a:r>
              <a:rPr kumimoji="0" lang="it-IT" sz="3600" b="0" i="0" u="none" strike="noStrike" kern="0" cap="none" spc="0" normalizeH="0" baseline="0" noProof="0">
                <a:ln>
                  <a:noFill/>
                </a:ln>
                <a:solidFill>
                  <a:srgbClr val="000000"/>
                </a:solidFill>
                <a:effectLst/>
                <a:uLnTx/>
                <a:uFillTx/>
                <a:latin typeface="Raleway" pitchFamily="2" charset="0"/>
                <a:sym typeface="Helvetica Neue"/>
              </a:rPr>
              <a:t>n considerazione dell’andamento degli indicatori di monitoraggio durante i primi anni di validità del piano (2022, 2023, 2024 e 2025), in occasione del </a:t>
            </a:r>
            <a:r>
              <a:rPr kumimoji="0" lang="it-IT" sz="3600" i="0" u="none" strike="noStrike" kern="0" cap="none" spc="0" normalizeH="0" baseline="0" noProof="0">
                <a:ln>
                  <a:noFill/>
                </a:ln>
                <a:solidFill>
                  <a:srgbClr val="000000"/>
                </a:solidFill>
                <a:effectLst/>
                <a:uLnTx/>
                <a:uFillTx/>
                <a:latin typeface="Raleway" pitchFamily="2" charset="0"/>
                <a:sym typeface="Helvetica Neue"/>
              </a:rPr>
              <a:t>monitoraggio intermedio </a:t>
            </a:r>
            <a:r>
              <a:rPr kumimoji="0" lang="it-IT" sz="3600" b="0" i="0" u="none" strike="noStrike" kern="0" cap="none" spc="0" normalizeH="0" baseline="0" noProof="0">
                <a:ln>
                  <a:noFill/>
                </a:ln>
                <a:solidFill>
                  <a:srgbClr val="000000"/>
                </a:solidFill>
                <a:effectLst/>
                <a:uLnTx/>
                <a:uFillTx/>
                <a:latin typeface="Raleway" pitchFamily="2" charset="0"/>
                <a:sym typeface="Helvetica Neue"/>
              </a:rPr>
              <a:t>che verrà effettuato </a:t>
            </a:r>
            <a:r>
              <a:rPr kumimoji="0" lang="it-IT" sz="3600" i="0" u="none" strike="noStrike" kern="0" cap="none" spc="0" normalizeH="0" baseline="0" noProof="0">
                <a:ln>
                  <a:noFill/>
                </a:ln>
                <a:solidFill>
                  <a:srgbClr val="000000"/>
                </a:solidFill>
                <a:effectLst/>
                <a:uLnTx/>
                <a:uFillTx/>
                <a:latin typeface="Raleway" pitchFamily="2" charset="0"/>
                <a:sym typeface="Helvetica Neue"/>
              </a:rPr>
              <a:t>nel 2025 </a:t>
            </a:r>
            <a:r>
              <a:rPr kumimoji="0" lang="it-IT" sz="3600" b="0" i="0" u="none" strike="noStrike" kern="0" cap="none" spc="0" normalizeH="0" baseline="0" noProof="0">
                <a:ln>
                  <a:noFill/>
                </a:ln>
                <a:solidFill>
                  <a:srgbClr val="000000"/>
                </a:solidFill>
                <a:effectLst/>
                <a:uLnTx/>
                <a:uFillTx/>
                <a:latin typeface="Raleway" pitchFamily="2" charset="0"/>
                <a:sym typeface="Helvetica Neue"/>
              </a:rPr>
              <a:t>verrà valutata la </a:t>
            </a:r>
            <a:r>
              <a:rPr kumimoji="0" lang="it-IT" sz="3600" i="0" u="none" strike="noStrike" kern="0" cap="none" spc="0" normalizeH="0" baseline="0" noProof="0">
                <a:ln>
                  <a:noFill/>
                </a:ln>
                <a:solidFill>
                  <a:srgbClr val="000000"/>
                </a:solidFill>
                <a:effectLst/>
                <a:uLnTx/>
                <a:uFillTx/>
                <a:latin typeface="Raleway" pitchFamily="2" charset="0"/>
                <a:sym typeface="Helvetica Neue"/>
              </a:rPr>
              <a:t>necessità di adeguare le previsioni </a:t>
            </a:r>
            <a:r>
              <a:rPr kumimoji="0" lang="it-IT" sz="3600" i="0" u="none" strike="noStrike" kern="0" cap="none" spc="0" normalizeH="0" baseline="0" noProof="0" err="1">
                <a:ln>
                  <a:noFill/>
                </a:ln>
                <a:solidFill>
                  <a:srgbClr val="000000"/>
                </a:solidFill>
                <a:effectLst/>
                <a:uLnTx/>
                <a:uFillTx/>
                <a:latin typeface="Raleway" pitchFamily="2" charset="0"/>
                <a:sym typeface="Helvetica Neue"/>
              </a:rPr>
              <a:t>pianificatorie</a:t>
            </a:r>
            <a:r>
              <a:rPr kumimoji="0" lang="it-IT" sz="3600" i="0" u="none" strike="noStrike" kern="0" cap="none" spc="0" normalizeH="0" baseline="0" noProof="0">
                <a:ln>
                  <a:noFill/>
                </a:ln>
                <a:solidFill>
                  <a:srgbClr val="000000"/>
                </a:solidFill>
                <a:effectLst/>
                <a:uLnTx/>
                <a:uFillTx/>
                <a:latin typeface="Raleway" pitchFamily="2" charset="0"/>
                <a:sym typeface="Helvetica Neue"/>
              </a:rPr>
              <a:t> per gli anni successivi </a:t>
            </a:r>
            <a:r>
              <a:rPr kumimoji="0" lang="it-IT" sz="3600" b="0" i="0" u="none" strike="noStrike" kern="0" cap="none" spc="0" normalizeH="0" baseline="0" noProof="0">
                <a:ln>
                  <a:noFill/>
                </a:ln>
                <a:solidFill>
                  <a:srgbClr val="000000"/>
                </a:solidFill>
                <a:effectLst/>
                <a:uLnTx/>
                <a:uFillTx/>
                <a:latin typeface="Raleway" pitchFamily="2" charset="0"/>
                <a:sym typeface="Helvetica Neue"/>
              </a:rPr>
              <a:t>(2026 e 2027).</a:t>
            </a:r>
          </a:p>
          <a:p>
            <a:pPr marL="0" marR="0" lvl="0" indent="0" algn="just" defTabSz="1037225" rtl="0" eaLnBrk="1" fontAlgn="auto" latinLnBrk="0" hangingPunct="1">
              <a:lnSpc>
                <a:spcPct val="114000"/>
              </a:lnSpc>
              <a:spcBef>
                <a:spcPts val="0"/>
              </a:spcBef>
              <a:spcAft>
                <a:spcPts val="2000"/>
              </a:spcAft>
              <a:buClrTx/>
              <a:buSzTx/>
              <a:buFontTx/>
              <a:buNone/>
              <a:tabLst/>
              <a:defRPr/>
            </a:pPr>
            <a:r>
              <a:rPr kumimoji="0" lang="it-IT" sz="3600" b="0" i="0" u="none" strike="noStrike" kern="0" cap="none" spc="0" normalizeH="0" baseline="0" noProof="0">
                <a:ln>
                  <a:noFill/>
                </a:ln>
                <a:solidFill>
                  <a:srgbClr val="000000"/>
                </a:solidFill>
                <a:effectLst/>
                <a:uLnTx/>
                <a:uFillTx/>
                <a:latin typeface="Raleway" pitchFamily="2" charset="0"/>
                <a:sym typeface="Helvetica Neue"/>
              </a:rPr>
              <a:t>Nel caso in cui i dati di produzione registrati durante i primi anni di validità del piano facciano registrare uno scostamento del quantitativo di rifiuto urbano indifferenziato prodotto a livello regionale rispetto a quello pianificato si provvederà, nell’ambito del monitoraggio intermedio, ad un aggiornamento delle stime di produzione dei rifiuti urbani indifferenziati alle rimanenti annualità di vigenza del Piano al fine di verificare la necessità di individuare eventuali </a:t>
            </a:r>
            <a:r>
              <a:rPr kumimoji="0" lang="it-IT" sz="3600" i="0" u="none" strike="noStrike" kern="0" cap="none" spc="0" normalizeH="0" baseline="0" noProof="0">
                <a:ln>
                  <a:noFill/>
                </a:ln>
                <a:solidFill>
                  <a:srgbClr val="000000"/>
                </a:solidFill>
                <a:effectLst/>
                <a:uLnTx/>
                <a:uFillTx/>
                <a:latin typeface="Raleway" pitchFamily="2" charset="0"/>
                <a:sym typeface="Helvetica Neue"/>
              </a:rPr>
              <a:t>adeguamenti necessari ai flussi ed all’impiantistica.</a:t>
            </a:r>
          </a:p>
        </p:txBody>
      </p:sp>
      <p:sp>
        <p:nvSpPr>
          <p:cNvPr id="9" name="Titolo 1">
            <a:extLst>
              <a:ext uri="{FF2B5EF4-FFF2-40B4-BE49-F238E27FC236}">
                <a16:creationId xmlns:a16="http://schemas.microsoft.com/office/drawing/2014/main" id="{0D3DA436-34DF-0E44-3096-D95AD5B88337}"/>
              </a:ext>
            </a:extLst>
          </p:cNvPr>
          <p:cNvSpPr txBox="1">
            <a:spLocks/>
          </p:cNvSpPr>
          <p:nvPr/>
        </p:nvSpPr>
        <p:spPr>
          <a:xfrm>
            <a:off x="762000" y="2339676"/>
            <a:ext cx="21945600" cy="2898398"/>
          </a:xfrm>
          <a:prstGeom prst="rect">
            <a:avLst/>
          </a:prstGeom>
        </p:spPr>
        <p:txBody>
          <a:bodyPr vert="horz" lIns="91440" tIns="45720" rIns="91440" bIns="45720" rtlCol="0" anchor="ctr">
            <a:normAutofit/>
          </a:bodyPr>
          <a:lstStyle>
            <a:lvl1pPr algn="l" defTabSz="2297887" rtl="0" eaLnBrk="1" latinLnBrk="0" hangingPunct="1">
              <a:lnSpc>
                <a:spcPct val="90000"/>
              </a:lnSpc>
              <a:spcBef>
                <a:spcPct val="0"/>
              </a:spcBef>
              <a:buNone/>
              <a:defRPr sz="11057" kern="1200">
                <a:solidFill>
                  <a:schemeClr val="tx1"/>
                </a:solidFill>
                <a:latin typeface="+mj-lt"/>
                <a:ea typeface="+mj-ea"/>
                <a:cs typeface="+mj-cs"/>
              </a:defRPr>
            </a:lvl1pPr>
          </a:lstStyle>
          <a:p>
            <a:pPr marL="0" marR="0" lvl="0" indent="0" algn="ctr" defTabSz="2297887" rtl="0" eaLnBrk="1" fontAlgn="auto" latinLnBrk="0" hangingPunct="1">
              <a:lnSpc>
                <a:spcPct val="90000"/>
              </a:lnSpc>
              <a:spcBef>
                <a:spcPct val="0"/>
              </a:spcBef>
              <a:spcAft>
                <a:spcPts val="0"/>
              </a:spcAft>
              <a:buClrTx/>
              <a:buSzTx/>
              <a:buFontTx/>
              <a:buNone/>
              <a:tabLst/>
              <a:defRPr/>
            </a:pPr>
            <a:r>
              <a:rPr kumimoji="0" lang="it-IT" sz="9600" b="1" i="0" u="none" strike="noStrike" kern="1200" cap="none" spc="0" normalizeH="0" baseline="0" noProof="0">
                <a:ln>
                  <a:noFill/>
                </a:ln>
                <a:solidFill>
                  <a:prstClr val="white"/>
                </a:solidFill>
                <a:effectLst/>
                <a:highlight>
                  <a:srgbClr val="43A87D"/>
                </a:highlight>
                <a:uLnTx/>
                <a:uFillTx/>
                <a:latin typeface="Raleway" pitchFamily="2" charset="0"/>
                <a:ea typeface="+mj-ea"/>
                <a:cs typeface="Calibri Light"/>
                <a:sym typeface="Helvetica Neue"/>
              </a:rPr>
              <a:t>Monitoraggio intermedio</a:t>
            </a:r>
            <a:endParaRPr kumimoji="0" lang="it-IT" sz="11057" b="0" i="0" u="none" strike="noStrike" kern="1200" cap="none" spc="0" normalizeH="0" baseline="0" noProof="0">
              <a:ln>
                <a:noFill/>
              </a:ln>
              <a:solidFill>
                <a:prstClr val="black"/>
              </a:solidFill>
              <a:effectLst/>
              <a:uLnTx/>
              <a:uFillTx/>
              <a:latin typeface="Calibri Light"/>
              <a:ea typeface="+mj-ea"/>
              <a:cs typeface="+mj-cs"/>
              <a:sym typeface="Helvetica Neue"/>
            </a:endParaRPr>
          </a:p>
        </p:txBody>
      </p:sp>
      <p:sp>
        <p:nvSpPr>
          <p:cNvPr id="4" name="CasellaDiTesto 3">
            <a:extLst>
              <a:ext uri="{FF2B5EF4-FFF2-40B4-BE49-F238E27FC236}">
                <a16:creationId xmlns:a16="http://schemas.microsoft.com/office/drawing/2014/main" id="{E3AE064A-F6B7-092A-8F13-AE54819510B4}"/>
              </a:ext>
            </a:extLst>
          </p:cNvPr>
          <p:cNvSpPr txBox="1"/>
          <p:nvPr/>
        </p:nvSpPr>
        <p:spPr>
          <a:xfrm>
            <a:off x="19411950" y="805113"/>
            <a:ext cx="4210050" cy="615553"/>
          </a:xfrm>
          <a:prstGeom prst="rect">
            <a:avLst/>
          </a:prstGeom>
          <a:noFill/>
        </p:spPr>
        <p:txBody>
          <a:bodyPr wrap="square" rtlCol="0">
            <a:spAutoFit/>
          </a:bodyPr>
          <a:lstStyle/>
          <a:p>
            <a:pPr marL="0" marR="0" lvl="0" indent="0" algn="ctr" defTabSz="3063727" rtl="0" eaLnBrk="1" fontAlgn="auto" latinLnBrk="0" hangingPunct="0">
              <a:lnSpc>
                <a:spcPct val="100000"/>
              </a:lnSpc>
              <a:spcBef>
                <a:spcPts val="0"/>
              </a:spcBef>
              <a:spcAft>
                <a:spcPts val="0"/>
              </a:spcAft>
              <a:buClrTx/>
              <a:buSzTx/>
              <a:buFontTx/>
              <a:buNone/>
              <a:tabLst/>
              <a:defRPr/>
            </a:pPr>
            <a:r>
              <a:rPr kumimoji="0" lang="it-IT" sz="3400" b="1" i="0" u="none" strike="noStrike" kern="0" cap="none" spc="0" normalizeH="0" baseline="0" noProof="0">
                <a:ln>
                  <a:noFill/>
                </a:ln>
                <a:solidFill>
                  <a:schemeClr val="tx1"/>
                </a:solidFill>
                <a:effectLst/>
                <a:uLnTx/>
                <a:uFillTx/>
                <a:latin typeface="Raleway" pitchFamily="2" charset="0"/>
                <a:ea typeface="+mn-ea"/>
                <a:cs typeface="+mn-cs"/>
                <a:sym typeface="Helvetica Neue"/>
              </a:rPr>
              <a:t>18 gennaio 2023</a:t>
            </a:r>
          </a:p>
        </p:txBody>
      </p:sp>
    </p:spTree>
    <p:extLst>
      <p:ext uri="{BB962C8B-B14F-4D97-AF65-F5344CB8AC3E}">
        <p14:creationId xmlns:p14="http://schemas.microsoft.com/office/powerpoint/2010/main" val="1659877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C3E9DCC-123E-894B-BEEF-9AC197440C6B}"/>
              </a:ext>
            </a:extLst>
          </p:cNvPr>
          <p:cNvPicPr>
            <a:picLocks noChangeAspect="1"/>
          </p:cNvPicPr>
          <p:nvPr/>
        </p:nvPicPr>
        <p:blipFill rotWithShape="1">
          <a:blip r:embed="rId3">
            <a:extLst>
              <a:ext uri="{28A0092B-C50C-407E-A947-70E740481C1C}">
                <a14:useLocalDpi xmlns:a14="http://schemas.microsoft.com/office/drawing/2010/main" val="0"/>
              </a:ext>
            </a:extLst>
          </a:blip>
          <a:srcRect t="23496" b="23496"/>
          <a:stretch/>
        </p:blipFill>
        <p:spPr>
          <a:xfrm>
            <a:off x="-6" y="0"/>
            <a:ext cx="24383992" cy="17233900"/>
          </a:xfrm>
          <a:prstGeom prst="rect">
            <a:avLst/>
          </a:prstGeom>
        </p:spPr>
      </p:pic>
      <p:sp>
        <p:nvSpPr>
          <p:cNvPr id="9" name="Rectangle 8">
            <a:extLst>
              <a:ext uri="{FF2B5EF4-FFF2-40B4-BE49-F238E27FC236}">
                <a16:creationId xmlns:a16="http://schemas.microsoft.com/office/drawing/2014/main" id="{B56C1B48-039F-9F4C-AB3D-C2D926E3C83B}"/>
              </a:ext>
            </a:extLst>
          </p:cNvPr>
          <p:cNvSpPr/>
          <p:nvPr/>
        </p:nvSpPr>
        <p:spPr>
          <a:xfrm>
            <a:off x="-12" y="-2"/>
            <a:ext cx="24383998" cy="172339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riangolo">
            <a:extLst>
              <a:ext uri="{FF2B5EF4-FFF2-40B4-BE49-F238E27FC236}">
                <a16:creationId xmlns:a16="http://schemas.microsoft.com/office/drawing/2014/main" id="{EAF8888C-41D8-C846-93BA-F5C7D3A9DE05}"/>
              </a:ext>
            </a:extLst>
          </p:cNvPr>
          <p:cNvSpPr/>
          <p:nvPr/>
        </p:nvSpPr>
        <p:spPr>
          <a:xfrm rot="2335252">
            <a:off x="23051773" y="3919528"/>
            <a:ext cx="27233365" cy="2215336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ln w="1143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latin typeface="Raleway" panose="020B0503030101060003" pitchFamily="34" charset="77"/>
            </a:endParaRPr>
          </a:p>
        </p:txBody>
      </p:sp>
      <p:sp>
        <p:nvSpPr>
          <p:cNvPr id="6" name="Triangolo">
            <a:extLst>
              <a:ext uri="{FF2B5EF4-FFF2-40B4-BE49-F238E27FC236}">
                <a16:creationId xmlns:a16="http://schemas.microsoft.com/office/drawing/2014/main" id="{6F255DC5-52A8-6341-B86E-08EE951ED9B9}"/>
              </a:ext>
            </a:extLst>
          </p:cNvPr>
          <p:cNvSpPr/>
          <p:nvPr/>
        </p:nvSpPr>
        <p:spPr>
          <a:xfrm rot="14216307">
            <a:off x="13716791" y="-14713226"/>
            <a:ext cx="27233365" cy="2215336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ln w="1143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latin typeface="Raleway" panose="020B0503030101060003" pitchFamily="34" charset="77"/>
            </a:endParaRPr>
          </a:p>
        </p:txBody>
      </p:sp>
      <p:sp>
        <p:nvSpPr>
          <p:cNvPr id="7" name="Numero diapositiva">
            <a:extLst>
              <a:ext uri="{FF2B5EF4-FFF2-40B4-BE49-F238E27FC236}">
                <a16:creationId xmlns:a16="http://schemas.microsoft.com/office/drawing/2014/main" id="{54DB5B54-7192-1847-8B94-8ECE1037D443}"/>
              </a:ext>
            </a:extLst>
          </p:cNvPr>
          <p:cNvSpPr txBox="1">
            <a:spLocks/>
          </p:cNvSpPr>
          <p:nvPr/>
        </p:nvSpPr>
        <p:spPr>
          <a:xfrm>
            <a:off x="457200" y="16031815"/>
            <a:ext cx="1523999" cy="58438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Raleway" panose="020B0503030101060003" pitchFamily="34" charset="77"/>
                <a:ea typeface="+mn-ea"/>
                <a:cs typeface="+mn-cs"/>
                <a:sym typeface="Helvetica Neue"/>
              </a:defRPr>
            </a:lvl1pPr>
            <a:lvl2pPr marL="0" marR="0" indent="4572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9pPr>
          </a:lstStyle>
          <a:p>
            <a:fld id="{86CB4B4D-7CA3-9044-876B-883B54F8677D}" type="slidenum">
              <a:rPr lang="it-IT" smtClean="0"/>
              <a:pPr/>
              <a:t>26</a:t>
            </a:fld>
            <a:endParaRPr lang="it-IT"/>
          </a:p>
        </p:txBody>
      </p:sp>
      <p:sp>
        <p:nvSpPr>
          <p:cNvPr id="10" name="In Emilia-Romagna il futuro…">
            <a:extLst>
              <a:ext uri="{FF2B5EF4-FFF2-40B4-BE49-F238E27FC236}">
                <a16:creationId xmlns:a16="http://schemas.microsoft.com/office/drawing/2014/main" id="{57015163-0E62-224B-B6BB-4599A624371C}"/>
              </a:ext>
            </a:extLst>
          </p:cNvPr>
          <p:cNvSpPr txBox="1"/>
          <p:nvPr/>
        </p:nvSpPr>
        <p:spPr>
          <a:xfrm>
            <a:off x="878751" y="7826990"/>
            <a:ext cx="18968897" cy="157992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nchor="ctr">
            <a:spAutoFit/>
          </a:bodyPr>
          <a:lstStyle/>
          <a:p>
            <a:pPr algn="l">
              <a:defRPr sz="5600" b="1">
                <a:solidFill>
                  <a:srgbClr val="000000"/>
                </a:solidFill>
                <a:latin typeface="Century Gothic"/>
                <a:ea typeface="Century Gothic"/>
                <a:cs typeface="Century Gothic"/>
                <a:sym typeface="Century Gothic"/>
              </a:defRPr>
            </a:pPr>
            <a:r>
              <a:rPr lang="it-IT" sz="9600">
                <a:solidFill>
                  <a:schemeClr val="bg1"/>
                </a:solidFill>
                <a:highlight>
                  <a:srgbClr val="43A87D"/>
                </a:highlight>
                <a:latin typeface="Raleway" panose="020B0503030101060003" pitchFamily="34" charset="77"/>
              </a:rPr>
              <a:t>Grazie per l’attenzione</a:t>
            </a:r>
          </a:p>
        </p:txBody>
      </p:sp>
      <p:pic>
        <p:nvPicPr>
          <p:cNvPr id="12" name="Picture 11">
            <a:extLst>
              <a:ext uri="{FF2B5EF4-FFF2-40B4-BE49-F238E27FC236}">
                <a16:creationId xmlns:a16="http://schemas.microsoft.com/office/drawing/2014/main" id="{1A9E3A21-69AF-A94D-A2B4-0B40F42885B9}"/>
              </a:ext>
            </a:extLst>
          </p:cNvPr>
          <p:cNvPicPr>
            <a:picLocks noChangeAspect="1"/>
          </p:cNvPicPr>
          <p:nvPr/>
        </p:nvPicPr>
        <p:blipFill>
          <a:blip r:embed="rId4"/>
          <a:stretch>
            <a:fillRect/>
          </a:stretch>
        </p:blipFill>
        <p:spPr>
          <a:xfrm>
            <a:off x="10028976" y="15214600"/>
            <a:ext cx="14355024" cy="2019300"/>
          </a:xfrm>
          <a:prstGeom prst="rect">
            <a:avLst/>
          </a:prstGeom>
        </p:spPr>
      </p:pic>
      <p:pic>
        <p:nvPicPr>
          <p:cNvPr id="13" name="Picture 4">
            <a:extLst>
              <a:ext uri="{FF2B5EF4-FFF2-40B4-BE49-F238E27FC236}">
                <a16:creationId xmlns:a16="http://schemas.microsoft.com/office/drawing/2014/main" id="{110A1E90-B7FB-BA4C-9000-ED537E47D66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0"/>
            <a:ext cx="10363200" cy="1651000"/>
          </a:xfrm>
          <a:prstGeom prst="rect">
            <a:avLst/>
          </a:prstGeom>
        </p:spPr>
      </p:pic>
      <p:sp>
        <p:nvSpPr>
          <p:cNvPr id="14" name="CasellaDiTesto 13">
            <a:extLst>
              <a:ext uri="{FF2B5EF4-FFF2-40B4-BE49-F238E27FC236}">
                <a16:creationId xmlns:a16="http://schemas.microsoft.com/office/drawing/2014/main" id="{3CAE87E9-B6DE-8D88-6B3C-50B13DD9276D}"/>
              </a:ext>
            </a:extLst>
          </p:cNvPr>
          <p:cNvSpPr txBox="1"/>
          <p:nvPr/>
        </p:nvSpPr>
        <p:spPr>
          <a:xfrm>
            <a:off x="19411950" y="781050"/>
            <a:ext cx="4210050" cy="615553"/>
          </a:xfrm>
          <a:prstGeom prst="rect">
            <a:avLst/>
          </a:prstGeom>
          <a:noFill/>
        </p:spPr>
        <p:txBody>
          <a:bodyPr wrap="square" rtlCol="0">
            <a:spAutoFit/>
          </a:bodyPr>
          <a:lstStyle/>
          <a:p>
            <a:pPr marL="0" marR="0" lvl="0" indent="0" algn="ctr" defTabSz="3063727" rtl="0" eaLnBrk="1" fontAlgn="auto" latinLnBrk="0" hangingPunct="0">
              <a:lnSpc>
                <a:spcPct val="100000"/>
              </a:lnSpc>
              <a:spcBef>
                <a:spcPts val="0"/>
              </a:spcBef>
              <a:spcAft>
                <a:spcPts val="0"/>
              </a:spcAft>
              <a:buClrTx/>
              <a:buSzTx/>
              <a:buFontTx/>
              <a:buNone/>
              <a:tabLst/>
              <a:defRPr/>
            </a:pPr>
            <a:r>
              <a:rPr kumimoji="0" lang="it-IT" sz="3400" b="1" i="0" u="none" strike="noStrike" kern="0" cap="none" spc="0" normalizeH="0" baseline="0" noProof="0">
                <a:ln>
                  <a:noFill/>
                </a:ln>
                <a:solidFill>
                  <a:srgbClr val="FFFFFF"/>
                </a:solidFill>
                <a:effectLst/>
                <a:uLnTx/>
                <a:uFillTx/>
                <a:latin typeface="Raleway" pitchFamily="2" charset="0"/>
                <a:ea typeface="+mn-ea"/>
                <a:cs typeface="+mn-cs"/>
                <a:sym typeface="Helvetica Neue"/>
              </a:rPr>
              <a:t>18 gennaio 2023</a:t>
            </a:r>
          </a:p>
        </p:txBody>
      </p:sp>
    </p:spTree>
    <p:extLst>
      <p:ext uri="{BB962C8B-B14F-4D97-AF65-F5344CB8AC3E}">
        <p14:creationId xmlns:p14="http://schemas.microsoft.com/office/powerpoint/2010/main" val="3044626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a 7">
            <a:extLst>
              <a:ext uri="{FF2B5EF4-FFF2-40B4-BE49-F238E27FC236}">
                <a16:creationId xmlns:a16="http://schemas.microsoft.com/office/drawing/2014/main" id="{07E2319F-26A1-FB2E-A622-956CB1AC1FCF}"/>
              </a:ext>
            </a:extLst>
          </p:cNvPr>
          <p:cNvGraphicFramePr/>
          <p:nvPr>
            <p:extLst>
              <p:ext uri="{D42A27DB-BD31-4B8C-83A1-F6EECF244321}">
                <p14:modId xmlns:p14="http://schemas.microsoft.com/office/powerpoint/2010/main" val="39288739"/>
              </p:ext>
            </p:extLst>
          </p:nvPr>
        </p:nvGraphicFramePr>
        <p:xfrm>
          <a:off x="1489243" y="4478808"/>
          <a:ext cx="21742400" cy="11949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numero diapositiva 2">
            <a:extLst>
              <a:ext uri="{FF2B5EF4-FFF2-40B4-BE49-F238E27FC236}">
                <a16:creationId xmlns:a16="http://schemas.microsoft.com/office/drawing/2014/main" id="{AE568533-AF78-4669-A0E9-5AB2CAAD51F1}"/>
              </a:ext>
            </a:extLst>
          </p:cNvPr>
          <p:cNvSpPr>
            <a:spLocks noGrp="1"/>
          </p:cNvSpPr>
          <p:nvPr>
            <p:ph type="sldNum" sz="quarter" idx="12"/>
          </p:nvPr>
        </p:nvSpPr>
        <p:spPr/>
        <p:txBody>
          <a:bodyPr/>
          <a:lstStyle/>
          <a:p>
            <a:pPr marL="0" marR="0" lvl="0" indent="0" algn="r" defTabSz="3063727" rtl="0" eaLnBrk="1" fontAlgn="auto" latinLnBrk="0" hangingPunct="0">
              <a:lnSpc>
                <a:spcPct val="100000"/>
              </a:lnSpc>
              <a:spcBef>
                <a:spcPts val="0"/>
              </a:spcBef>
              <a:spcAft>
                <a:spcPts val="0"/>
              </a:spcAft>
              <a:buClrTx/>
              <a:buSzTx/>
              <a:buFontTx/>
              <a:buNone/>
              <a:tabLst/>
              <a:defRPr/>
            </a:pPr>
            <a:fld id="{AA8005B8-B5FF-4863-B9C4-0FBE131FE3CF}" type="slidenum">
              <a:rPr kumimoji="0" lang="it-IT" sz="3016" b="0" i="0" u="none" strike="noStrike" kern="0" cap="none" spc="0" normalizeH="0" baseline="0" noProof="0" smtClean="0">
                <a:ln>
                  <a:noFill/>
                </a:ln>
                <a:solidFill>
                  <a:prstClr val="black">
                    <a:tint val="75000"/>
                  </a:prstClr>
                </a:solidFill>
                <a:effectLst/>
                <a:uLnTx/>
                <a:uFillTx/>
                <a:latin typeface="Calibri" panose="020F0502020204030204"/>
                <a:ea typeface="+mn-ea"/>
                <a:cs typeface="+mn-cs"/>
                <a:sym typeface="Helvetica Neue"/>
              </a:rPr>
              <a:pPr marL="0" marR="0" lvl="0" indent="0" algn="r" defTabSz="3063727" rtl="0" eaLnBrk="1" fontAlgn="auto" latinLnBrk="0" hangingPunct="0">
                <a:lnSpc>
                  <a:spcPct val="100000"/>
                </a:lnSpc>
                <a:spcBef>
                  <a:spcPts val="0"/>
                </a:spcBef>
                <a:spcAft>
                  <a:spcPts val="0"/>
                </a:spcAft>
                <a:buClrTx/>
                <a:buSzTx/>
                <a:buFontTx/>
                <a:buNone/>
                <a:tabLst/>
                <a:defRPr/>
              </a:pPr>
              <a:t>3</a:t>
            </a:fld>
            <a:endParaRPr kumimoji="0" lang="it-IT" sz="3016" b="0" i="0" u="none" strike="noStrike" kern="0" cap="none" spc="0" normalizeH="0" baseline="0" noProof="0">
              <a:ln>
                <a:noFill/>
              </a:ln>
              <a:solidFill>
                <a:prstClr val="black">
                  <a:tint val="75000"/>
                </a:prstClr>
              </a:solidFill>
              <a:effectLst/>
              <a:uLnTx/>
              <a:uFillTx/>
              <a:latin typeface="Calibri" panose="020F0502020204030204"/>
              <a:ea typeface="+mn-ea"/>
              <a:cs typeface="+mn-cs"/>
              <a:sym typeface="Helvetica Neue"/>
            </a:endParaRPr>
          </a:p>
        </p:txBody>
      </p:sp>
      <p:sp>
        <p:nvSpPr>
          <p:cNvPr id="5" name="Titolo 1">
            <a:extLst>
              <a:ext uri="{FF2B5EF4-FFF2-40B4-BE49-F238E27FC236}">
                <a16:creationId xmlns:a16="http://schemas.microsoft.com/office/drawing/2014/main" id="{493DE7FA-6C40-4D7A-B27F-3F599AA28A14}"/>
              </a:ext>
            </a:extLst>
          </p:cNvPr>
          <p:cNvSpPr txBox="1">
            <a:spLocks/>
          </p:cNvSpPr>
          <p:nvPr/>
        </p:nvSpPr>
        <p:spPr>
          <a:xfrm>
            <a:off x="762000" y="2339676"/>
            <a:ext cx="21945600" cy="2898398"/>
          </a:xfrm>
          <a:prstGeom prst="rect">
            <a:avLst/>
          </a:prstGeom>
        </p:spPr>
        <p:txBody>
          <a:bodyPr vert="horz" lIns="91440" tIns="45720" rIns="91440" bIns="45720" rtlCol="0" anchor="ctr">
            <a:normAutofit/>
          </a:bodyPr>
          <a:lstStyle>
            <a:lvl1pPr algn="l" defTabSz="2297887" rtl="0" eaLnBrk="1" latinLnBrk="0" hangingPunct="1">
              <a:lnSpc>
                <a:spcPct val="90000"/>
              </a:lnSpc>
              <a:spcBef>
                <a:spcPct val="0"/>
              </a:spcBef>
              <a:buNone/>
              <a:defRPr sz="11057" kern="1200">
                <a:solidFill>
                  <a:schemeClr val="tx1"/>
                </a:solidFill>
                <a:latin typeface="+mj-lt"/>
                <a:ea typeface="+mj-ea"/>
                <a:cs typeface="+mj-cs"/>
              </a:defRPr>
            </a:lvl1pPr>
          </a:lstStyle>
          <a:p>
            <a:pPr algn="ctr"/>
            <a:r>
              <a:rPr lang="it-IT" sz="9600" b="1">
                <a:solidFill>
                  <a:schemeClr val="bg1"/>
                </a:solidFill>
                <a:highlight>
                  <a:srgbClr val="43A87D"/>
                </a:highlight>
                <a:latin typeface="Raleway" pitchFamily="2" charset="0"/>
                <a:cs typeface="Calibri Light"/>
              </a:rPr>
              <a:t>Percorso di approvazione del Piano</a:t>
            </a:r>
            <a:endParaRPr lang="it-IT"/>
          </a:p>
        </p:txBody>
      </p:sp>
      <p:sp>
        <p:nvSpPr>
          <p:cNvPr id="4" name="CasellaDiTesto 3">
            <a:extLst>
              <a:ext uri="{FF2B5EF4-FFF2-40B4-BE49-F238E27FC236}">
                <a16:creationId xmlns:a16="http://schemas.microsoft.com/office/drawing/2014/main" id="{91FC11E3-6804-0B59-785A-0BD591350E0F}"/>
              </a:ext>
            </a:extLst>
          </p:cNvPr>
          <p:cNvSpPr txBox="1"/>
          <p:nvPr/>
        </p:nvSpPr>
        <p:spPr>
          <a:xfrm>
            <a:off x="19411950" y="805113"/>
            <a:ext cx="4210050" cy="615553"/>
          </a:xfrm>
          <a:prstGeom prst="rect">
            <a:avLst/>
          </a:prstGeom>
          <a:noFill/>
        </p:spPr>
        <p:txBody>
          <a:bodyPr wrap="square" rtlCol="0">
            <a:spAutoFit/>
          </a:bodyPr>
          <a:lstStyle/>
          <a:p>
            <a:pPr marL="0" marR="0" lvl="0" indent="0" algn="ctr" defTabSz="3063727" rtl="0" eaLnBrk="1" fontAlgn="auto" latinLnBrk="0" hangingPunct="0">
              <a:lnSpc>
                <a:spcPct val="100000"/>
              </a:lnSpc>
              <a:spcBef>
                <a:spcPts val="0"/>
              </a:spcBef>
              <a:spcAft>
                <a:spcPts val="0"/>
              </a:spcAft>
              <a:buClrTx/>
              <a:buSzTx/>
              <a:buFontTx/>
              <a:buNone/>
              <a:tabLst/>
              <a:defRPr/>
            </a:pPr>
            <a:r>
              <a:rPr kumimoji="0" lang="it-IT" sz="3400" b="1" i="0" u="none" strike="noStrike" kern="0" cap="none" spc="0" normalizeH="0" baseline="0" noProof="0">
                <a:ln>
                  <a:noFill/>
                </a:ln>
                <a:solidFill>
                  <a:schemeClr val="tx1"/>
                </a:solidFill>
                <a:effectLst/>
                <a:uLnTx/>
                <a:uFillTx/>
                <a:latin typeface="Raleway" pitchFamily="2" charset="0"/>
                <a:ea typeface="+mn-ea"/>
                <a:cs typeface="+mn-cs"/>
                <a:sym typeface="Helvetica Neue"/>
              </a:rPr>
              <a:t>18 gennaio 2023</a:t>
            </a:r>
          </a:p>
        </p:txBody>
      </p:sp>
    </p:spTree>
    <p:extLst>
      <p:ext uri="{BB962C8B-B14F-4D97-AF65-F5344CB8AC3E}">
        <p14:creationId xmlns:p14="http://schemas.microsoft.com/office/powerpoint/2010/main" val="1419121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AE568533-AF78-4669-A0E9-5AB2CAAD51F1}"/>
              </a:ext>
            </a:extLst>
          </p:cNvPr>
          <p:cNvSpPr>
            <a:spLocks noGrp="1"/>
          </p:cNvSpPr>
          <p:nvPr>
            <p:ph type="sldNum" sz="quarter" idx="12"/>
          </p:nvPr>
        </p:nvSpPr>
        <p:spPr/>
        <p:txBody>
          <a:bodyPr/>
          <a:lstStyle/>
          <a:p>
            <a:pPr marL="0" marR="0" lvl="0" indent="0" algn="r" defTabSz="3063727" rtl="0" eaLnBrk="1" fontAlgn="auto" latinLnBrk="0" hangingPunct="0">
              <a:lnSpc>
                <a:spcPct val="100000"/>
              </a:lnSpc>
              <a:spcBef>
                <a:spcPts val="0"/>
              </a:spcBef>
              <a:spcAft>
                <a:spcPts val="0"/>
              </a:spcAft>
              <a:buClrTx/>
              <a:buSzTx/>
              <a:buFontTx/>
              <a:buNone/>
              <a:tabLst/>
              <a:defRPr/>
            </a:pPr>
            <a:fld id="{AA8005B8-B5FF-4863-B9C4-0FBE131FE3CF}" type="slidenum">
              <a:rPr kumimoji="0" lang="it-IT" sz="3016" b="0" i="0" u="none" strike="noStrike" kern="0" cap="none" spc="0" normalizeH="0" baseline="0" noProof="0" smtClean="0">
                <a:ln>
                  <a:noFill/>
                </a:ln>
                <a:solidFill>
                  <a:prstClr val="black">
                    <a:tint val="75000"/>
                  </a:prstClr>
                </a:solidFill>
                <a:effectLst/>
                <a:uLnTx/>
                <a:uFillTx/>
                <a:latin typeface="Calibri" panose="020F0502020204030204"/>
                <a:ea typeface="+mn-ea"/>
                <a:cs typeface="+mn-cs"/>
                <a:sym typeface="Helvetica Neue"/>
              </a:rPr>
              <a:pPr marL="0" marR="0" lvl="0" indent="0" algn="r" defTabSz="3063727" rtl="0" eaLnBrk="1" fontAlgn="auto" latinLnBrk="0" hangingPunct="0">
                <a:lnSpc>
                  <a:spcPct val="100000"/>
                </a:lnSpc>
                <a:spcBef>
                  <a:spcPts val="0"/>
                </a:spcBef>
                <a:spcAft>
                  <a:spcPts val="0"/>
                </a:spcAft>
                <a:buClrTx/>
                <a:buSzTx/>
                <a:buFontTx/>
                <a:buNone/>
                <a:tabLst/>
                <a:defRPr/>
              </a:pPr>
              <a:t>4</a:t>
            </a:fld>
            <a:endParaRPr kumimoji="0" lang="it-IT" sz="3016" b="0" i="0" u="none" strike="noStrike" kern="0" cap="none" spc="0" normalizeH="0" baseline="0" noProof="0">
              <a:ln>
                <a:noFill/>
              </a:ln>
              <a:solidFill>
                <a:prstClr val="black">
                  <a:tint val="75000"/>
                </a:prstClr>
              </a:solidFill>
              <a:effectLst/>
              <a:uLnTx/>
              <a:uFillTx/>
              <a:latin typeface="Calibri" panose="020F0502020204030204"/>
              <a:ea typeface="+mn-ea"/>
              <a:cs typeface="+mn-cs"/>
              <a:sym typeface="Helvetica Neue"/>
            </a:endParaRPr>
          </a:p>
        </p:txBody>
      </p:sp>
      <p:sp>
        <p:nvSpPr>
          <p:cNvPr id="5" name="Segnaposto contenuto 2">
            <a:extLst>
              <a:ext uri="{FF2B5EF4-FFF2-40B4-BE49-F238E27FC236}">
                <a16:creationId xmlns:a16="http://schemas.microsoft.com/office/drawing/2014/main" id="{D7A51AD6-7A0C-5051-1656-C4022B229ED5}"/>
              </a:ext>
            </a:extLst>
          </p:cNvPr>
          <p:cNvSpPr txBox="1">
            <a:spLocks/>
          </p:cNvSpPr>
          <p:nvPr/>
        </p:nvSpPr>
        <p:spPr>
          <a:xfrm>
            <a:off x="1280368" y="5797879"/>
            <a:ext cx="18877311" cy="51749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lvl1pPr marL="0" marR="0" indent="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1pPr>
            <a:lvl2pPr marL="0" marR="0" indent="4572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2pPr>
            <a:lvl3pPr marL="0" marR="0" indent="9144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3pPr>
            <a:lvl4pPr marL="0" marR="0" indent="13716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4pPr>
            <a:lvl5pPr marL="0" marR="0" indent="18288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5pPr>
            <a:lvl6pPr marL="0" marR="0" indent="22860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6pPr>
            <a:lvl7pPr marL="0" marR="0" indent="27432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7pPr>
            <a:lvl8pPr marL="0" marR="0" indent="32004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8pPr>
            <a:lvl9pPr marL="0" marR="0" indent="36576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9pPr>
          </a:lstStyle>
          <a:p>
            <a:pPr algn="just" hangingPunct="1">
              <a:lnSpc>
                <a:spcPct val="114000"/>
              </a:lnSpc>
              <a:spcAft>
                <a:spcPts val="2000"/>
              </a:spcAft>
            </a:pPr>
            <a:r>
              <a:rPr lang="it-IT" sz="3600" b="0">
                <a:latin typeface="Century Gothic" panose="020B0502020202020204" pitchFamily="34" charset="0"/>
              </a:rPr>
              <a:t>Sono seguite 4 sessioni di lavoro della </a:t>
            </a:r>
            <a:r>
              <a:rPr lang="it-IT" sz="3600">
                <a:latin typeface="Century Gothic" panose="020B0502020202020204" pitchFamily="34" charset="0"/>
              </a:rPr>
              <a:t>Commissione III </a:t>
            </a:r>
            <a:r>
              <a:rPr lang="it-IT" sz="3600" b="0">
                <a:latin typeface="Century Gothic" panose="020B0502020202020204" pitchFamily="34" charset="0"/>
              </a:rPr>
              <a:t>Territorio, Ambiente, Mobilità, come concordato con tutte le forze politiche:</a:t>
            </a:r>
          </a:p>
          <a:p>
            <a:pPr marL="571500" indent="-571500" algn="just" hangingPunct="1">
              <a:lnSpc>
                <a:spcPct val="114000"/>
              </a:lnSpc>
              <a:spcAft>
                <a:spcPts val="2000"/>
              </a:spcAft>
              <a:buFont typeface="Arial" panose="020B0604020202020204" pitchFamily="34" charset="0"/>
              <a:buChar char="•"/>
            </a:pPr>
            <a:r>
              <a:rPr lang="it-IT" sz="3600" b="0">
                <a:latin typeface="Century Gothic" panose="020B0502020202020204" pitchFamily="34" charset="0"/>
              </a:rPr>
              <a:t>13 giugno 2022: Rifiuti urbani</a:t>
            </a:r>
          </a:p>
          <a:p>
            <a:pPr marL="571500" indent="-571500" algn="just" hangingPunct="1">
              <a:lnSpc>
                <a:spcPct val="114000"/>
              </a:lnSpc>
              <a:spcAft>
                <a:spcPts val="2000"/>
              </a:spcAft>
              <a:buFont typeface="Arial" panose="020B0604020202020204" pitchFamily="34" charset="0"/>
              <a:buChar char="•"/>
            </a:pPr>
            <a:r>
              <a:rPr lang="it-IT" sz="3600" b="0">
                <a:latin typeface="Century Gothic" panose="020B0502020202020204" pitchFamily="34" charset="0"/>
              </a:rPr>
              <a:t>17 giugno 2022: Rifiuti speciali</a:t>
            </a:r>
          </a:p>
          <a:p>
            <a:pPr marL="571500" indent="-571500" algn="just" hangingPunct="1">
              <a:lnSpc>
                <a:spcPct val="114000"/>
              </a:lnSpc>
              <a:spcAft>
                <a:spcPts val="2000"/>
              </a:spcAft>
              <a:buFont typeface="Arial" panose="020B0604020202020204" pitchFamily="34" charset="0"/>
              <a:buChar char="•"/>
            </a:pPr>
            <a:r>
              <a:rPr lang="it-IT" sz="3600" b="0">
                <a:latin typeface="Century Gothic" panose="020B0502020202020204" pitchFamily="34" charset="0"/>
              </a:rPr>
              <a:t>22 giugno 2022: Bonifiche</a:t>
            </a:r>
          </a:p>
          <a:p>
            <a:pPr marL="571500" indent="-571500" algn="just" hangingPunct="1">
              <a:lnSpc>
                <a:spcPct val="114000"/>
              </a:lnSpc>
              <a:spcAft>
                <a:spcPts val="2000"/>
              </a:spcAft>
              <a:buFont typeface="Arial" panose="020B0604020202020204" pitchFamily="34" charset="0"/>
              <a:buChar char="•"/>
            </a:pPr>
            <a:r>
              <a:rPr lang="it-IT" sz="3600" b="0">
                <a:latin typeface="Century Gothic" panose="020B0502020202020204" pitchFamily="34" charset="0"/>
              </a:rPr>
              <a:t>29 giugno 2022: Discussione e voto</a:t>
            </a:r>
          </a:p>
        </p:txBody>
      </p:sp>
      <p:pic>
        <p:nvPicPr>
          <p:cNvPr id="6" name="Immagine 5">
            <a:extLst>
              <a:ext uri="{FF2B5EF4-FFF2-40B4-BE49-F238E27FC236}">
                <a16:creationId xmlns:a16="http://schemas.microsoft.com/office/drawing/2014/main" id="{E1F7F15B-5794-5664-59B9-E8FD3E37875A}"/>
              </a:ext>
            </a:extLst>
          </p:cNvPr>
          <p:cNvPicPr>
            <a:picLocks noChangeAspect="1"/>
          </p:cNvPicPr>
          <p:nvPr/>
        </p:nvPicPr>
        <p:blipFill rotWithShape="1">
          <a:blip r:embed="rId2">
            <a:alphaModFix/>
          </a:blip>
          <a:srcRect r="658" b="1150"/>
          <a:stretch/>
        </p:blipFill>
        <p:spPr>
          <a:xfrm>
            <a:off x="1334823" y="11538598"/>
            <a:ext cx="3702299" cy="5186620"/>
          </a:xfrm>
          <a:prstGeom prst="rect">
            <a:avLst/>
          </a:prstGeom>
        </p:spPr>
      </p:pic>
      <p:sp>
        <p:nvSpPr>
          <p:cNvPr id="8" name="CasellaDiTesto 7">
            <a:extLst>
              <a:ext uri="{FF2B5EF4-FFF2-40B4-BE49-F238E27FC236}">
                <a16:creationId xmlns:a16="http://schemas.microsoft.com/office/drawing/2014/main" id="{838F0C8A-E226-35F9-E15D-2E2E57873C9A}"/>
              </a:ext>
            </a:extLst>
          </p:cNvPr>
          <p:cNvSpPr txBox="1"/>
          <p:nvPr/>
        </p:nvSpPr>
        <p:spPr>
          <a:xfrm>
            <a:off x="5468238" y="11538598"/>
            <a:ext cx="17239362" cy="3354765"/>
          </a:xfrm>
          <a:prstGeom prst="rect">
            <a:avLst/>
          </a:prstGeom>
          <a:solidFill>
            <a:srgbClr val="FFFFFF"/>
          </a:solidFill>
        </p:spPr>
        <p:txBody>
          <a:bodyPr wrap="square" rtlCol="0">
            <a:spAutoFit/>
          </a:bodyPr>
          <a:lstStyle/>
          <a:p>
            <a:pPr algn="just"/>
            <a:r>
              <a:rPr lang="it-IT" sz="4000" dirty="0">
                <a:solidFill>
                  <a:schemeClr val="tx1"/>
                </a:solidFill>
                <a:latin typeface="Raleway" pitchFamily="2" charset="0"/>
              </a:rPr>
              <a:t>Con </a:t>
            </a:r>
            <a:r>
              <a:rPr lang="it-IT" sz="4000" b="1" i="0" dirty="0">
                <a:solidFill>
                  <a:schemeClr val="tx1"/>
                </a:solidFill>
                <a:effectLst/>
                <a:latin typeface="Raleway" pitchFamily="2" charset="0"/>
              </a:rPr>
              <a:t>Deliberazione dell’Assemblea Legislativa 12 luglio 2022, n. 87 </a:t>
            </a:r>
            <a:r>
              <a:rPr lang="it-IT" sz="4000" b="0" i="0" dirty="0">
                <a:solidFill>
                  <a:schemeClr val="tx1"/>
                </a:solidFill>
                <a:effectLst/>
                <a:latin typeface="Raleway" pitchFamily="2" charset="0"/>
              </a:rPr>
              <a:t>è stato approvato il </a:t>
            </a:r>
            <a:r>
              <a:rPr lang="it-IT" sz="4000" b="1" i="0" dirty="0">
                <a:solidFill>
                  <a:schemeClr val="tx1"/>
                </a:solidFill>
                <a:effectLst/>
                <a:latin typeface="Raleway" pitchFamily="2" charset="0"/>
              </a:rPr>
              <a:t>Piano Regionale di gestione dei Rifiuti e per la Bonifica delle aree inquinate 2022-2027 (PRRB).</a:t>
            </a:r>
          </a:p>
          <a:p>
            <a:pPr algn="just"/>
            <a:endParaRPr lang="it-IT" sz="2000" b="1" i="0" dirty="0">
              <a:solidFill>
                <a:schemeClr val="tx1"/>
              </a:solidFill>
              <a:effectLst/>
              <a:latin typeface="Raleway" pitchFamily="2" charset="0"/>
            </a:endParaRPr>
          </a:p>
          <a:p>
            <a:pPr algn="just"/>
            <a:r>
              <a:rPr lang="it-IT" sz="3600" b="1" i="1" dirty="0">
                <a:solidFill>
                  <a:srgbClr val="0070C0"/>
                </a:solidFill>
                <a:latin typeface="Raleway" pitchFamily="2" charset="0"/>
              </a:rPr>
              <a:t>https://ambiente.regione.emilia-romagna.it/it/rifiuti/temi/rifiuti/piano-rifiuti/nuovo-piano-rifiuti-2022-2027</a:t>
            </a:r>
          </a:p>
        </p:txBody>
      </p:sp>
      <p:sp>
        <p:nvSpPr>
          <p:cNvPr id="9" name="Titolo 1">
            <a:extLst>
              <a:ext uri="{FF2B5EF4-FFF2-40B4-BE49-F238E27FC236}">
                <a16:creationId xmlns:a16="http://schemas.microsoft.com/office/drawing/2014/main" id="{0D3DA436-34DF-0E44-3096-D95AD5B88337}"/>
              </a:ext>
            </a:extLst>
          </p:cNvPr>
          <p:cNvSpPr txBox="1">
            <a:spLocks/>
          </p:cNvSpPr>
          <p:nvPr/>
        </p:nvSpPr>
        <p:spPr>
          <a:xfrm>
            <a:off x="762000" y="2339676"/>
            <a:ext cx="21945600" cy="2898398"/>
          </a:xfrm>
          <a:prstGeom prst="rect">
            <a:avLst/>
          </a:prstGeom>
        </p:spPr>
        <p:txBody>
          <a:bodyPr vert="horz" lIns="91440" tIns="45720" rIns="91440" bIns="45720" rtlCol="0" anchor="ctr">
            <a:normAutofit/>
          </a:bodyPr>
          <a:lstStyle>
            <a:lvl1pPr algn="l" defTabSz="2297887" rtl="0" eaLnBrk="1" latinLnBrk="0" hangingPunct="1">
              <a:lnSpc>
                <a:spcPct val="90000"/>
              </a:lnSpc>
              <a:spcBef>
                <a:spcPct val="0"/>
              </a:spcBef>
              <a:buNone/>
              <a:defRPr sz="11057" kern="1200">
                <a:solidFill>
                  <a:schemeClr val="tx1"/>
                </a:solidFill>
                <a:latin typeface="+mj-lt"/>
                <a:ea typeface="+mj-ea"/>
                <a:cs typeface="+mj-cs"/>
              </a:defRPr>
            </a:lvl1pPr>
          </a:lstStyle>
          <a:p>
            <a:pPr algn="ctr"/>
            <a:r>
              <a:rPr lang="it-IT" sz="9600" b="1">
                <a:solidFill>
                  <a:schemeClr val="bg1"/>
                </a:solidFill>
                <a:highlight>
                  <a:srgbClr val="43A87D"/>
                </a:highlight>
                <a:latin typeface="Raleway" pitchFamily="2" charset="0"/>
                <a:cs typeface="Calibri Light"/>
              </a:rPr>
              <a:t>Percorso di approvazione del Piano</a:t>
            </a:r>
            <a:endParaRPr lang="it-IT"/>
          </a:p>
        </p:txBody>
      </p:sp>
      <p:sp>
        <p:nvSpPr>
          <p:cNvPr id="4" name="CasellaDiTesto 3">
            <a:extLst>
              <a:ext uri="{FF2B5EF4-FFF2-40B4-BE49-F238E27FC236}">
                <a16:creationId xmlns:a16="http://schemas.microsoft.com/office/drawing/2014/main" id="{CBEDE1E7-F82C-3F1A-D8A5-0FE651E7F1C2}"/>
              </a:ext>
            </a:extLst>
          </p:cNvPr>
          <p:cNvSpPr txBox="1"/>
          <p:nvPr/>
        </p:nvSpPr>
        <p:spPr>
          <a:xfrm>
            <a:off x="19411950" y="805113"/>
            <a:ext cx="4210050" cy="615553"/>
          </a:xfrm>
          <a:prstGeom prst="rect">
            <a:avLst/>
          </a:prstGeom>
          <a:noFill/>
        </p:spPr>
        <p:txBody>
          <a:bodyPr wrap="square" rtlCol="0">
            <a:spAutoFit/>
          </a:bodyPr>
          <a:lstStyle/>
          <a:p>
            <a:pPr marL="0" marR="0" lvl="0" indent="0" algn="ctr" defTabSz="3063727" rtl="0" eaLnBrk="1" fontAlgn="auto" latinLnBrk="0" hangingPunct="0">
              <a:lnSpc>
                <a:spcPct val="100000"/>
              </a:lnSpc>
              <a:spcBef>
                <a:spcPts val="0"/>
              </a:spcBef>
              <a:spcAft>
                <a:spcPts val="0"/>
              </a:spcAft>
              <a:buClrTx/>
              <a:buSzTx/>
              <a:buFontTx/>
              <a:buNone/>
              <a:tabLst/>
              <a:defRPr/>
            </a:pPr>
            <a:r>
              <a:rPr kumimoji="0" lang="it-IT" sz="3400" b="1" i="0" u="none" strike="noStrike" kern="0" cap="none" spc="0" normalizeH="0" baseline="0" noProof="0">
                <a:ln>
                  <a:noFill/>
                </a:ln>
                <a:solidFill>
                  <a:schemeClr val="tx1"/>
                </a:solidFill>
                <a:effectLst/>
                <a:uLnTx/>
                <a:uFillTx/>
                <a:latin typeface="Raleway" pitchFamily="2" charset="0"/>
                <a:ea typeface="+mn-ea"/>
                <a:cs typeface="+mn-cs"/>
                <a:sym typeface="Helvetica Neue"/>
              </a:rPr>
              <a:t>18 gennaio 2023</a:t>
            </a:r>
          </a:p>
        </p:txBody>
      </p:sp>
    </p:spTree>
    <p:extLst>
      <p:ext uri="{BB962C8B-B14F-4D97-AF65-F5344CB8AC3E}">
        <p14:creationId xmlns:p14="http://schemas.microsoft.com/office/powerpoint/2010/main" val="1374654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C55C4775-C132-36AA-44AA-6620CAB361A7}"/>
              </a:ext>
            </a:extLst>
          </p:cNvPr>
          <p:cNvPicPr>
            <a:picLocks noChangeAspect="1"/>
          </p:cNvPicPr>
          <p:nvPr/>
        </p:nvPicPr>
        <p:blipFill>
          <a:blip r:embed="rId2">
            <a:alphaModFix amt="50000"/>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3639800" y="7336115"/>
            <a:ext cx="9525000" cy="4914900"/>
          </a:xfrm>
          <a:prstGeom prst="rect">
            <a:avLst/>
          </a:prstGeom>
        </p:spPr>
      </p:pic>
      <p:sp>
        <p:nvSpPr>
          <p:cNvPr id="3" name="Segnaposto numero diapositiva 2">
            <a:extLst>
              <a:ext uri="{FF2B5EF4-FFF2-40B4-BE49-F238E27FC236}">
                <a16:creationId xmlns:a16="http://schemas.microsoft.com/office/drawing/2014/main" id="{AE568533-AF78-4669-A0E9-5AB2CAAD51F1}"/>
              </a:ext>
            </a:extLst>
          </p:cNvPr>
          <p:cNvSpPr>
            <a:spLocks noGrp="1"/>
          </p:cNvSpPr>
          <p:nvPr>
            <p:ph type="sldNum" sz="quarter" idx="12"/>
          </p:nvPr>
        </p:nvSpPr>
        <p:spPr/>
        <p:txBody>
          <a:bodyPr/>
          <a:lstStyle/>
          <a:p>
            <a:pPr marL="0" marR="0" lvl="0" indent="0" algn="r" defTabSz="3063727" rtl="0" eaLnBrk="1" fontAlgn="auto" latinLnBrk="0" hangingPunct="0">
              <a:lnSpc>
                <a:spcPct val="100000"/>
              </a:lnSpc>
              <a:spcBef>
                <a:spcPts val="0"/>
              </a:spcBef>
              <a:spcAft>
                <a:spcPts val="0"/>
              </a:spcAft>
              <a:buClrTx/>
              <a:buSzTx/>
              <a:buFontTx/>
              <a:buNone/>
              <a:tabLst/>
              <a:defRPr/>
            </a:pPr>
            <a:fld id="{AA8005B8-B5FF-4863-B9C4-0FBE131FE3CF}" type="slidenum">
              <a:rPr kumimoji="0" lang="it-IT" sz="3016" b="0" i="0" u="none" strike="noStrike" kern="0" cap="none" spc="0" normalizeH="0" baseline="0" noProof="0" smtClean="0">
                <a:ln>
                  <a:noFill/>
                </a:ln>
                <a:solidFill>
                  <a:prstClr val="black">
                    <a:tint val="75000"/>
                  </a:prstClr>
                </a:solidFill>
                <a:effectLst/>
                <a:uLnTx/>
                <a:uFillTx/>
                <a:latin typeface="Calibri" panose="020F0502020204030204"/>
                <a:ea typeface="+mn-ea"/>
                <a:cs typeface="+mn-cs"/>
                <a:sym typeface="Helvetica Neue"/>
              </a:rPr>
              <a:pPr marL="0" marR="0" lvl="0" indent="0" algn="r" defTabSz="3063727" rtl="0" eaLnBrk="1" fontAlgn="auto" latinLnBrk="0" hangingPunct="0">
                <a:lnSpc>
                  <a:spcPct val="100000"/>
                </a:lnSpc>
                <a:spcBef>
                  <a:spcPts val="0"/>
                </a:spcBef>
                <a:spcAft>
                  <a:spcPts val="0"/>
                </a:spcAft>
                <a:buClrTx/>
                <a:buSzTx/>
                <a:buFontTx/>
                <a:buNone/>
                <a:tabLst/>
                <a:defRPr/>
              </a:pPr>
              <a:t>5</a:t>
            </a:fld>
            <a:endParaRPr kumimoji="0" lang="it-IT" sz="3016" b="0" i="0" u="none" strike="noStrike" kern="0" cap="none" spc="0" normalizeH="0" baseline="0" noProof="0">
              <a:ln>
                <a:noFill/>
              </a:ln>
              <a:solidFill>
                <a:prstClr val="black">
                  <a:tint val="75000"/>
                </a:prstClr>
              </a:solidFill>
              <a:effectLst/>
              <a:uLnTx/>
              <a:uFillTx/>
              <a:latin typeface="Calibri" panose="020F0502020204030204"/>
              <a:ea typeface="+mn-ea"/>
              <a:cs typeface="+mn-cs"/>
              <a:sym typeface="Helvetica Neue"/>
            </a:endParaRPr>
          </a:p>
        </p:txBody>
      </p:sp>
      <p:sp>
        <p:nvSpPr>
          <p:cNvPr id="5" name="Segnaposto contenuto 2">
            <a:extLst>
              <a:ext uri="{FF2B5EF4-FFF2-40B4-BE49-F238E27FC236}">
                <a16:creationId xmlns:a16="http://schemas.microsoft.com/office/drawing/2014/main" id="{D7A51AD6-7A0C-5051-1656-C4022B229ED5}"/>
              </a:ext>
            </a:extLst>
          </p:cNvPr>
          <p:cNvSpPr txBox="1">
            <a:spLocks/>
          </p:cNvSpPr>
          <p:nvPr/>
        </p:nvSpPr>
        <p:spPr>
          <a:xfrm>
            <a:off x="2296144" y="6157084"/>
            <a:ext cx="18877311" cy="517492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Autofit/>
          </a:bodyPr>
          <a:lstStyle>
            <a:lvl1pPr marL="0" marR="0" indent="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1pPr>
            <a:lvl2pPr marL="0" marR="0" indent="4572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2pPr>
            <a:lvl3pPr marL="0" marR="0" indent="9144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3pPr>
            <a:lvl4pPr marL="0" marR="0" indent="13716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4pPr>
            <a:lvl5pPr marL="0" marR="0" indent="18288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5pPr>
            <a:lvl6pPr marL="0" marR="0" indent="22860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6pPr>
            <a:lvl7pPr marL="0" marR="0" indent="27432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7pPr>
            <a:lvl8pPr marL="0" marR="0" indent="32004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8pPr>
            <a:lvl9pPr marL="0" marR="0" indent="36576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9pPr>
          </a:lstStyle>
          <a:p>
            <a:pPr algn="just" hangingPunct="1">
              <a:lnSpc>
                <a:spcPct val="114000"/>
              </a:lnSpc>
              <a:spcAft>
                <a:spcPts val="2000"/>
              </a:spcAft>
            </a:pPr>
            <a:r>
              <a:rPr lang="it-IT" sz="3600" b="0">
                <a:latin typeface="Century Gothic" panose="020B0502020202020204" pitchFamily="34" charset="0"/>
              </a:rPr>
              <a:t>Ordine del giorno a firma dei Consiglieri Montalti, Bulbi, Costi, Caliandro, Rossi, Costa, Gerace, Fabbri, Soncini, </a:t>
            </a:r>
            <a:r>
              <a:rPr lang="it-IT" sz="3600" b="0" err="1">
                <a:latin typeface="Century Gothic" panose="020B0502020202020204" pitchFamily="34" charset="0"/>
              </a:rPr>
              <a:t>Daffadà</a:t>
            </a:r>
            <a:r>
              <a:rPr lang="it-IT" sz="3600" b="0">
                <a:latin typeface="Century Gothic" panose="020B0502020202020204" pitchFamily="34" charset="0"/>
              </a:rPr>
              <a:t>, </a:t>
            </a:r>
            <a:r>
              <a:rPr lang="it-IT" sz="3600" b="0" err="1">
                <a:latin typeface="Century Gothic" panose="020B0502020202020204" pitchFamily="34" charset="0"/>
              </a:rPr>
              <a:t>Rontini</a:t>
            </a:r>
            <a:r>
              <a:rPr lang="it-IT" sz="3600" b="0">
                <a:latin typeface="Century Gothic" panose="020B0502020202020204" pitchFamily="34" charset="0"/>
              </a:rPr>
              <a:t>, approvato nella seduta dell’Assemblea legislativa del 12 luglio 2022.</a:t>
            </a:r>
          </a:p>
          <a:p>
            <a:pPr algn="just" hangingPunct="1">
              <a:lnSpc>
                <a:spcPct val="114000"/>
              </a:lnSpc>
              <a:spcAft>
                <a:spcPts val="2000"/>
              </a:spcAft>
            </a:pPr>
            <a:endParaRPr lang="it-IT" sz="3600" b="0">
              <a:latin typeface="Century Gothic" panose="020B0502020202020204" pitchFamily="34" charset="0"/>
            </a:endParaRPr>
          </a:p>
          <a:p>
            <a:pPr algn="just" hangingPunct="1">
              <a:lnSpc>
                <a:spcPct val="114000"/>
              </a:lnSpc>
              <a:spcAft>
                <a:spcPts val="2000"/>
              </a:spcAft>
            </a:pPr>
            <a:endParaRPr lang="it-IT" sz="3600" b="0">
              <a:latin typeface="Century Gothic" panose="020B0502020202020204" pitchFamily="34" charset="0"/>
            </a:endParaRPr>
          </a:p>
          <a:p>
            <a:pPr algn="just" hangingPunct="1">
              <a:lnSpc>
                <a:spcPct val="114000"/>
              </a:lnSpc>
              <a:spcAft>
                <a:spcPts val="2000"/>
              </a:spcAft>
            </a:pPr>
            <a:endParaRPr lang="it-IT" sz="3600" b="0">
              <a:latin typeface="Century Gothic" panose="020B0502020202020204" pitchFamily="34" charset="0"/>
            </a:endParaRPr>
          </a:p>
          <a:p>
            <a:pPr algn="just" hangingPunct="1">
              <a:lnSpc>
                <a:spcPct val="114000"/>
              </a:lnSpc>
              <a:spcAft>
                <a:spcPts val="2000"/>
              </a:spcAft>
            </a:pPr>
            <a:r>
              <a:rPr lang="it-IT" sz="3600" b="0" i="1">
                <a:latin typeface="Century Gothic" panose="020B0502020202020204" pitchFamily="34" charset="0"/>
              </a:rPr>
              <a:t>Impegna la Giunta Regionale a condividere entro la fine del 2022, con la Commissione Ambiente dell'Assemblea legislativa, </a:t>
            </a:r>
            <a:r>
              <a:rPr lang="it-IT" sz="3600" i="1">
                <a:latin typeface="Century Gothic" panose="020B0502020202020204" pitchFamily="34" charset="0"/>
              </a:rPr>
              <a:t>tutta la base dati e la specifica metodologia su cui è svolto il monitoraggio annuale e la valutazione al 2025</a:t>
            </a:r>
            <a:r>
              <a:rPr lang="it-IT" sz="3600" b="0" i="1">
                <a:latin typeface="Century Gothic" panose="020B0502020202020204" pitchFamily="34" charset="0"/>
              </a:rPr>
              <a:t>, e a comunicare tempestivamente i dati relativi ai monitoraggi annuali e alla valutazione al 2025, rendendo anche accessibili nel portale regionale le relative deliberazioni di monitoraggio.</a:t>
            </a:r>
          </a:p>
          <a:p>
            <a:pPr marL="571500" indent="-571500" algn="just" hangingPunct="1">
              <a:lnSpc>
                <a:spcPct val="114000"/>
              </a:lnSpc>
              <a:spcAft>
                <a:spcPts val="2000"/>
              </a:spcAft>
              <a:buFont typeface="Arial" panose="020B0604020202020204" pitchFamily="34" charset="0"/>
              <a:buChar char="•"/>
            </a:pPr>
            <a:endParaRPr lang="it-IT" sz="3600" b="0">
              <a:latin typeface="Century Gothic" panose="020B0502020202020204" pitchFamily="34" charset="0"/>
            </a:endParaRPr>
          </a:p>
        </p:txBody>
      </p:sp>
      <p:sp>
        <p:nvSpPr>
          <p:cNvPr id="9" name="Titolo 1">
            <a:extLst>
              <a:ext uri="{FF2B5EF4-FFF2-40B4-BE49-F238E27FC236}">
                <a16:creationId xmlns:a16="http://schemas.microsoft.com/office/drawing/2014/main" id="{0D3DA436-34DF-0E44-3096-D95AD5B88337}"/>
              </a:ext>
            </a:extLst>
          </p:cNvPr>
          <p:cNvSpPr txBox="1">
            <a:spLocks/>
          </p:cNvSpPr>
          <p:nvPr/>
        </p:nvSpPr>
        <p:spPr>
          <a:xfrm>
            <a:off x="762000" y="2339676"/>
            <a:ext cx="21945600" cy="2898398"/>
          </a:xfrm>
          <a:prstGeom prst="rect">
            <a:avLst/>
          </a:prstGeom>
        </p:spPr>
        <p:txBody>
          <a:bodyPr vert="horz" lIns="91440" tIns="45720" rIns="91440" bIns="45720" rtlCol="0" anchor="ctr">
            <a:normAutofit/>
          </a:bodyPr>
          <a:lstStyle>
            <a:lvl1pPr algn="l" defTabSz="2297887" rtl="0" eaLnBrk="1" latinLnBrk="0" hangingPunct="1">
              <a:lnSpc>
                <a:spcPct val="90000"/>
              </a:lnSpc>
              <a:spcBef>
                <a:spcPct val="0"/>
              </a:spcBef>
              <a:buNone/>
              <a:defRPr sz="11057" kern="1200">
                <a:solidFill>
                  <a:schemeClr val="tx1"/>
                </a:solidFill>
                <a:latin typeface="+mj-lt"/>
                <a:ea typeface="+mj-ea"/>
                <a:cs typeface="+mj-cs"/>
              </a:defRPr>
            </a:lvl1pPr>
          </a:lstStyle>
          <a:p>
            <a:pPr algn="ctr"/>
            <a:r>
              <a:rPr lang="it-IT" sz="9600" b="1">
                <a:solidFill>
                  <a:schemeClr val="bg1"/>
                </a:solidFill>
                <a:highlight>
                  <a:srgbClr val="43A87D"/>
                </a:highlight>
                <a:latin typeface="Raleway" pitchFamily="2" charset="0"/>
                <a:cs typeface="Calibri Light"/>
              </a:rPr>
              <a:t>Ordine del giorno n. 6 collegato all'oggetto assembleare 5166</a:t>
            </a:r>
            <a:endParaRPr lang="it-IT"/>
          </a:p>
        </p:txBody>
      </p:sp>
      <p:sp>
        <p:nvSpPr>
          <p:cNvPr id="2" name="Freccia destra rientrata 1">
            <a:extLst>
              <a:ext uri="{FF2B5EF4-FFF2-40B4-BE49-F238E27FC236}">
                <a16:creationId xmlns:a16="http://schemas.microsoft.com/office/drawing/2014/main" id="{1CECA4BB-1F4F-8DA5-2F62-35B80BE071C4}"/>
              </a:ext>
            </a:extLst>
          </p:cNvPr>
          <p:cNvSpPr/>
          <p:nvPr/>
        </p:nvSpPr>
        <p:spPr>
          <a:xfrm rot="5400000">
            <a:off x="10706653" y="8838519"/>
            <a:ext cx="1790958" cy="1179736"/>
          </a:xfrm>
          <a:prstGeom prst="notched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7" name="CasellaDiTesto 6">
            <a:extLst>
              <a:ext uri="{FF2B5EF4-FFF2-40B4-BE49-F238E27FC236}">
                <a16:creationId xmlns:a16="http://schemas.microsoft.com/office/drawing/2014/main" id="{A8053EF5-5BDB-A5AD-D4E5-4BC78062C82E}"/>
              </a:ext>
            </a:extLst>
          </p:cNvPr>
          <p:cNvSpPr txBox="1"/>
          <p:nvPr/>
        </p:nvSpPr>
        <p:spPr>
          <a:xfrm>
            <a:off x="19411950" y="805113"/>
            <a:ext cx="4210050" cy="615553"/>
          </a:xfrm>
          <a:prstGeom prst="rect">
            <a:avLst/>
          </a:prstGeom>
          <a:noFill/>
        </p:spPr>
        <p:txBody>
          <a:bodyPr wrap="square" rtlCol="0">
            <a:spAutoFit/>
          </a:bodyPr>
          <a:lstStyle/>
          <a:p>
            <a:pPr marL="0" marR="0" lvl="0" indent="0" algn="ctr" defTabSz="3063727" rtl="0" eaLnBrk="1" fontAlgn="auto" latinLnBrk="0" hangingPunct="0">
              <a:lnSpc>
                <a:spcPct val="100000"/>
              </a:lnSpc>
              <a:spcBef>
                <a:spcPts val="0"/>
              </a:spcBef>
              <a:spcAft>
                <a:spcPts val="0"/>
              </a:spcAft>
              <a:buClrTx/>
              <a:buSzTx/>
              <a:buFontTx/>
              <a:buNone/>
              <a:tabLst/>
              <a:defRPr/>
            </a:pPr>
            <a:r>
              <a:rPr kumimoji="0" lang="it-IT" sz="3400" b="1" i="0" u="none" strike="noStrike" kern="0" cap="none" spc="0" normalizeH="0" baseline="0" noProof="0">
                <a:ln>
                  <a:noFill/>
                </a:ln>
                <a:solidFill>
                  <a:schemeClr val="tx1"/>
                </a:solidFill>
                <a:effectLst/>
                <a:uLnTx/>
                <a:uFillTx/>
                <a:latin typeface="Raleway" pitchFamily="2" charset="0"/>
                <a:ea typeface="+mn-ea"/>
                <a:cs typeface="+mn-cs"/>
                <a:sym typeface="Helvetica Neue"/>
              </a:rPr>
              <a:t>18 gennaio 2023</a:t>
            </a:r>
          </a:p>
        </p:txBody>
      </p:sp>
    </p:spTree>
    <p:extLst>
      <p:ext uri="{BB962C8B-B14F-4D97-AF65-F5344CB8AC3E}">
        <p14:creationId xmlns:p14="http://schemas.microsoft.com/office/powerpoint/2010/main" val="1890136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AE568533-AF78-4669-A0E9-5AB2CAAD51F1}"/>
              </a:ext>
            </a:extLst>
          </p:cNvPr>
          <p:cNvSpPr>
            <a:spLocks noGrp="1"/>
          </p:cNvSpPr>
          <p:nvPr>
            <p:ph type="sldNum" sz="quarter" idx="12"/>
          </p:nvPr>
        </p:nvSpPr>
        <p:spPr/>
        <p:txBody>
          <a:bodyPr/>
          <a:lstStyle/>
          <a:p>
            <a:pPr marL="0" marR="0" lvl="0" indent="0" algn="r" defTabSz="3063727" rtl="0" eaLnBrk="1" fontAlgn="auto" latinLnBrk="0" hangingPunct="0">
              <a:lnSpc>
                <a:spcPct val="100000"/>
              </a:lnSpc>
              <a:spcBef>
                <a:spcPts val="0"/>
              </a:spcBef>
              <a:spcAft>
                <a:spcPts val="0"/>
              </a:spcAft>
              <a:buClrTx/>
              <a:buSzTx/>
              <a:buFontTx/>
              <a:buNone/>
              <a:tabLst/>
              <a:defRPr/>
            </a:pPr>
            <a:fld id="{AA8005B8-B5FF-4863-B9C4-0FBE131FE3CF}" type="slidenum">
              <a:rPr kumimoji="0" lang="it-IT" sz="3016" b="0" i="0" u="none" strike="noStrike" kern="0" cap="none" spc="0" normalizeH="0" baseline="0" noProof="0" smtClean="0">
                <a:ln>
                  <a:noFill/>
                </a:ln>
                <a:solidFill>
                  <a:prstClr val="black">
                    <a:tint val="75000"/>
                  </a:prstClr>
                </a:solidFill>
                <a:effectLst/>
                <a:uLnTx/>
                <a:uFillTx/>
                <a:latin typeface="Calibri" panose="020F0502020204030204"/>
                <a:ea typeface="+mn-ea"/>
                <a:cs typeface="+mn-cs"/>
                <a:sym typeface="Helvetica Neue"/>
              </a:rPr>
              <a:pPr marL="0" marR="0" lvl="0" indent="0" algn="r" defTabSz="3063727" rtl="0" eaLnBrk="1" fontAlgn="auto" latinLnBrk="0" hangingPunct="0">
                <a:lnSpc>
                  <a:spcPct val="100000"/>
                </a:lnSpc>
                <a:spcBef>
                  <a:spcPts val="0"/>
                </a:spcBef>
                <a:spcAft>
                  <a:spcPts val="0"/>
                </a:spcAft>
                <a:buClrTx/>
                <a:buSzTx/>
                <a:buFontTx/>
                <a:buNone/>
                <a:tabLst/>
                <a:defRPr/>
              </a:pPr>
              <a:t>6</a:t>
            </a:fld>
            <a:endParaRPr kumimoji="0" lang="it-IT" sz="3016" b="0" i="0" u="none" strike="noStrike" kern="0" cap="none" spc="0" normalizeH="0" baseline="0" noProof="0">
              <a:ln>
                <a:noFill/>
              </a:ln>
              <a:solidFill>
                <a:prstClr val="black">
                  <a:tint val="75000"/>
                </a:prstClr>
              </a:solidFill>
              <a:effectLst/>
              <a:uLnTx/>
              <a:uFillTx/>
              <a:latin typeface="Calibri" panose="020F0502020204030204"/>
              <a:ea typeface="+mn-ea"/>
              <a:cs typeface="+mn-cs"/>
              <a:sym typeface="Helvetica Neue"/>
            </a:endParaRPr>
          </a:p>
        </p:txBody>
      </p:sp>
      <p:sp>
        <p:nvSpPr>
          <p:cNvPr id="5" name="Segnaposto contenuto 2">
            <a:extLst>
              <a:ext uri="{FF2B5EF4-FFF2-40B4-BE49-F238E27FC236}">
                <a16:creationId xmlns:a16="http://schemas.microsoft.com/office/drawing/2014/main" id="{D7A51AD6-7A0C-5051-1656-C4022B229ED5}"/>
              </a:ext>
            </a:extLst>
          </p:cNvPr>
          <p:cNvSpPr txBox="1">
            <a:spLocks/>
          </p:cNvSpPr>
          <p:nvPr/>
        </p:nvSpPr>
        <p:spPr>
          <a:xfrm>
            <a:off x="2319004" y="6962875"/>
            <a:ext cx="18877311" cy="67713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lvl1pPr marL="0" marR="0" indent="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1pPr>
            <a:lvl2pPr marL="0" marR="0" indent="4572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2pPr>
            <a:lvl3pPr marL="0" marR="0" indent="9144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3pPr>
            <a:lvl4pPr marL="0" marR="0" indent="13716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4pPr>
            <a:lvl5pPr marL="0" marR="0" indent="18288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5pPr>
            <a:lvl6pPr marL="0" marR="0" indent="22860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6pPr>
            <a:lvl7pPr marL="0" marR="0" indent="27432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7pPr>
            <a:lvl8pPr marL="0" marR="0" indent="32004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8pPr>
            <a:lvl9pPr marL="0" marR="0" indent="36576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9pPr>
          </a:lstStyle>
          <a:p>
            <a:pPr algn="just" hangingPunct="1">
              <a:lnSpc>
                <a:spcPct val="114000"/>
              </a:lnSpc>
              <a:spcAft>
                <a:spcPts val="2000"/>
              </a:spcAft>
            </a:pPr>
            <a:r>
              <a:rPr lang="it-IT" sz="3200" b="0" i="1" dirty="0">
                <a:latin typeface="Century Gothic" panose="020B0502020202020204" pitchFamily="34" charset="0"/>
              </a:rPr>
              <a:t>1. La verifica delle disposizioni del Piano è effettuata dalla Regione attraverso il monitoraggio periodico secondo i criteri di cui al capitolo 17. In particolare: </a:t>
            </a:r>
          </a:p>
          <a:p>
            <a:pPr marL="720000" algn="just" hangingPunct="1">
              <a:lnSpc>
                <a:spcPct val="114000"/>
              </a:lnSpc>
              <a:spcAft>
                <a:spcPts val="2000"/>
              </a:spcAft>
            </a:pPr>
            <a:r>
              <a:rPr lang="it-IT" sz="3200" b="0" i="1" dirty="0">
                <a:latin typeface="Century Gothic" panose="020B0502020202020204" pitchFamily="34" charset="0"/>
              </a:rPr>
              <a:t>a) </a:t>
            </a:r>
            <a:r>
              <a:rPr lang="it-IT" sz="3200" i="1" dirty="0">
                <a:latin typeface="Century Gothic" panose="020B0502020202020204" pitchFamily="34" charset="0"/>
              </a:rPr>
              <a:t>ogni anno </a:t>
            </a:r>
            <a:r>
              <a:rPr lang="it-IT" sz="3200" b="0" i="1" dirty="0">
                <a:latin typeface="Century Gothic" panose="020B0502020202020204" pitchFamily="34" charset="0"/>
              </a:rPr>
              <a:t>la Regione, avvalendosi anche dell’Agenzia regionale prevenzione, ambiente e energia (ARPAE) elabora una </a:t>
            </a:r>
            <a:r>
              <a:rPr lang="it-IT" sz="3200" i="1" dirty="0">
                <a:latin typeface="Century Gothic" panose="020B0502020202020204" pitchFamily="34" charset="0"/>
              </a:rPr>
              <a:t>Relazione circa lo stato di attuazione del Piano</a:t>
            </a:r>
            <a:r>
              <a:rPr lang="it-IT" sz="3200" b="0" i="1" dirty="0">
                <a:latin typeface="Century Gothic" panose="020B0502020202020204" pitchFamily="34" charset="0"/>
              </a:rPr>
              <a:t>; </a:t>
            </a:r>
          </a:p>
          <a:p>
            <a:pPr marL="720000" algn="just" hangingPunct="1">
              <a:lnSpc>
                <a:spcPct val="114000"/>
              </a:lnSpc>
              <a:spcAft>
                <a:spcPts val="2000"/>
              </a:spcAft>
            </a:pPr>
            <a:r>
              <a:rPr lang="it-IT" sz="3200" b="0" i="1" dirty="0">
                <a:latin typeface="Century Gothic" panose="020B0502020202020204" pitchFamily="34" charset="0"/>
              </a:rPr>
              <a:t>b) nell’</a:t>
            </a:r>
            <a:r>
              <a:rPr lang="it-IT" sz="3200" i="1" dirty="0">
                <a:latin typeface="Century Gothic" panose="020B0502020202020204" pitchFamily="34" charset="0"/>
              </a:rPr>
              <a:t>anno 2025</a:t>
            </a:r>
            <a:r>
              <a:rPr lang="it-IT" sz="3200" b="0" i="1" dirty="0">
                <a:latin typeface="Century Gothic" panose="020B0502020202020204" pitchFamily="34" charset="0"/>
              </a:rPr>
              <a:t>, la Relazione conterrà altresì la verifica dell’efficacia delle azioni messe in atto in ordine alla riduzione della quantità di rifiuti urbani e speciali avviati a smaltimento con le conseguenti ricadute sull’impiantistica regionale di smaltimento e di recupero energetico, e la eventuale necessità di interventi correttivi nelle azioni di Piano. </a:t>
            </a:r>
          </a:p>
          <a:p>
            <a:pPr algn="just" hangingPunct="1">
              <a:lnSpc>
                <a:spcPct val="114000"/>
              </a:lnSpc>
              <a:spcAft>
                <a:spcPts val="2000"/>
              </a:spcAft>
            </a:pPr>
            <a:r>
              <a:rPr lang="it-IT" sz="3200" b="0" i="1" dirty="0">
                <a:latin typeface="Century Gothic" panose="020B0502020202020204" pitchFamily="34" charset="0"/>
              </a:rPr>
              <a:t>2. La Relazione di cui al comma 1 tiene conto delle informazioni contenute nel </a:t>
            </a:r>
            <a:r>
              <a:rPr lang="it-IT" sz="3200" i="1" dirty="0">
                <a:latin typeface="Century Gothic" panose="020B0502020202020204" pitchFamily="34" charset="0"/>
              </a:rPr>
              <a:t>Rapporto sulla gestione dei rifiuti elaborato annualmente dalla Regione e da ARPAE</a:t>
            </a:r>
            <a:r>
              <a:rPr lang="it-IT" sz="3200" b="0" i="1" dirty="0">
                <a:latin typeface="Century Gothic" panose="020B0502020202020204" pitchFamily="34" charset="0"/>
              </a:rPr>
              <a:t>, in particolare contiene un’analisi puntuale circa la necessità di un eventuale fabbisogno di trattamento ulteriore rispetto a quello stimato dal Piano, ed è pubblicata sul sito web della Regione. …</a:t>
            </a:r>
            <a:endParaRPr lang="it-IT" sz="2800" b="0" dirty="0">
              <a:latin typeface="Century Gothic" panose="020B0502020202020204" pitchFamily="34" charset="0"/>
            </a:endParaRPr>
          </a:p>
        </p:txBody>
      </p:sp>
      <p:sp>
        <p:nvSpPr>
          <p:cNvPr id="9" name="Titolo 1">
            <a:extLst>
              <a:ext uri="{FF2B5EF4-FFF2-40B4-BE49-F238E27FC236}">
                <a16:creationId xmlns:a16="http://schemas.microsoft.com/office/drawing/2014/main" id="{0D3DA436-34DF-0E44-3096-D95AD5B88337}"/>
              </a:ext>
            </a:extLst>
          </p:cNvPr>
          <p:cNvSpPr txBox="1">
            <a:spLocks/>
          </p:cNvSpPr>
          <p:nvPr/>
        </p:nvSpPr>
        <p:spPr>
          <a:xfrm>
            <a:off x="762000" y="2339676"/>
            <a:ext cx="21945600" cy="2898398"/>
          </a:xfrm>
          <a:prstGeom prst="rect">
            <a:avLst/>
          </a:prstGeom>
        </p:spPr>
        <p:txBody>
          <a:bodyPr vert="horz" lIns="91440" tIns="45720" rIns="91440" bIns="45720" rtlCol="0" anchor="ctr">
            <a:normAutofit/>
          </a:bodyPr>
          <a:lstStyle>
            <a:lvl1pPr algn="l" defTabSz="2297887" rtl="0" eaLnBrk="1" latinLnBrk="0" hangingPunct="1">
              <a:lnSpc>
                <a:spcPct val="90000"/>
              </a:lnSpc>
              <a:spcBef>
                <a:spcPct val="0"/>
              </a:spcBef>
              <a:buNone/>
              <a:defRPr sz="11057" kern="1200">
                <a:solidFill>
                  <a:schemeClr val="tx1"/>
                </a:solidFill>
                <a:latin typeface="+mj-lt"/>
                <a:ea typeface="+mj-ea"/>
                <a:cs typeface="+mj-cs"/>
              </a:defRPr>
            </a:lvl1pPr>
          </a:lstStyle>
          <a:p>
            <a:pPr algn="ctr"/>
            <a:r>
              <a:rPr lang="it-IT" sz="9600" b="1">
                <a:solidFill>
                  <a:schemeClr val="bg1"/>
                </a:solidFill>
                <a:highlight>
                  <a:srgbClr val="43A87D"/>
                </a:highlight>
                <a:latin typeface="Raleway" pitchFamily="2" charset="0"/>
                <a:cs typeface="Calibri Light"/>
              </a:rPr>
              <a:t>Norme Tecniche di Attuazione (NTA) </a:t>
            </a:r>
            <a:endParaRPr lang="it-IT"/>
          </a:p>
        </p:txBody>
      </p:sp>
      <p:sp>
        <p:nvSpPr>
          <p:cNvPr id="2" name="CasellaDiTesto 1">
            <a:extLst>
              <a:ext uri="{FF2B5EF4-FFF2-40B4-BE49-F238E27FC236}">
                <a16:creationId xmlns:a16="http://schemas.microsoft.com/office/drawing/2014/main" id="{30B7CF8B-6BF6-A28D-6683-4B33FBD3C977}"/>
              </a:ext>
            </a:extLst>
          </p:cNvPr>
          <p:cNvSpPr txBox="1"/>
          <p:nvPr/>
        </p:nvSpPr>
        <p:spPr>
          <a:xfrm>
            <a:off x="4330165" y="5745604"/>
            <a:ext cx="14076948" cy="584775"/>
          </a:xfrm>
          <a:prstGeom prst="rect">
            <a:avLst/>
          </a:prstGeom>
          <a:noFill/>
        </p:spPr>
        <p:txBody>
          <a:bodyPr wrap="square" rtlCol="0">
            <a:spAutoFit/>
          </a:bodyPr>
          <a:lstStyle/>
          <a:p>
            <a:r>
              <a:rPr lang="it-IT" sz="3200" b="1" dirty="0">
                <a:solidFill>
                  <a:schemeClr val="tx1"/>
                </a:solidFill>
                <a:latin typeface="Raleway" pitchFamily="2" charset="0"/>
              </a:rPr>
              <a:t>Art. 25 Relazione sullo stato di attuazione del Piano</a:t>
            </a:r>
          </a:p>
        </p:txBody>
      </p:sp>
      <p:sp>
        <p:nvSpPr>
          <p:cNvPr id="6" name="CasellaDiTesto 5">
            <a:extLst>
              <a:ext uri="{FF2B5EF4-FFF2-40B4-BE49-F238E27FC236}">
                <a16:creationId xmlns:a16="http://schemas.microsoft.com/office/drawing/2014/main" id="{17931AF8-7B61-9029-E3A4-5081B2A24FC3}"/>
              </a:ext>
            </a:extLst>
          </p:cNvPr>
          <p:cNvSpPr txBox="1"/>
          <p:nvPr/>
        </p:nvSpPr>
        <p:spPr>
          <a:xfrm>
            <a:off x="19411950" y="805113"/>
            <a:ext cx="4210050" cy="615553"/>
          </a:xfrm>
          <a:prstGeom prst="rect">
            <a:avLst/>
          </a:prstGeom>
          <a:noFill/>
        </p:spPr>
        <p:txBody>
          <a:bodyPr wrap="square" rtlCol="0">
            <a:spAutoFit/>
          </a:bodyPr>
          <a:lstStyle/>
          <a:p>
            <a:pPr marL="0" marR="0" lvl="0" indent="0" algn="ctr" defTabSz="3063727" rtl="0" eaLnBrk="1" fontAlgn="auto" latinLnBrk="0" hangingPunct="0">
              <a:lnSpc>
                <a:spcPct val="100000"/>
              </a:lnSpc>
              <a:spcBef>
                <a:spcPts val="0"/>
              </a:spcBef>
              <a:spcAft>
                <a:spcPts val="0"/>
              </a:spcAft>
              <a:buClrTx/>
              <a:buSzTx/>
              <a:buFontTx/>
              <a:buNone/>
              <a:tabLst/>
              <a:defRPr/>
            </a:pPr>
            <a:r>
              <a:rPr kumimoji="0" lang="it-IT" sz="3400" b="1" i="0" u="none" strike="noStrike" kern="0" cap="none" spc="0" normalizeH="0" baseline="0" noProof="0">
                <a:ln>
                  <a:noFill/>
                </a:ln>
                <a:solidFill>
                  <a:schemeClr val="tx1"/>
                </a:solidFill>
                <a:effectLst/>
                <a:uLnTx/>
                <a:uFillTx/>
                <a:latin typeface="Raleway" pitchFamily="2" charset="0"/>
                <a:ea typeface="+mn-ea"/>
                <a:cs typeface="+mn-cs"/>
                <a:sym typeface="Helvetica Neue"/>
              </a:rPr>
              <a:t>18 gennaio 2023</a:t>
            </a:r>
          </a:p>
        </p:txBody>
      </p:sp>
    </p:spTree>
    <p:extLst>
      <p:ext uri="{BB962C8B-B14F-4D97-AF65-F5344CB8AC3E}">
        <p14:creationId xmlns:p14="http://schemas.microsoft.com/office/powerpoint/2010/main" val="3944288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AE568533-AF78-4669-A0E9-5AB2CAAD51F1}"/>
              </a:ext>
            </a:extLst>
          </p:cNvPr>
          <p:cNvSpPr>
            <a:spLocks noGrp="1"/>
          </p:cNvSpPr>
          <p:nvPr>
            <p:ph type="sldNum" sz="quarter" idx="12"/>
          </p:nvPr>
        </p:nvSpPr>
        <p:spPr/>
        <p:txBody>
          <a:bodyPr/>
          <a:lstStyle/>
          <a:p>
            <a:pPr marL="0" marR="0" lvl="0" indent="0" algn="r" defTabSz="3063727" rtl="0" eaLnBrk="1" fontAlgn="auto" latinLnBrk="0" hangingPunct="0">
              <a:lnSpc>
                <a:spcPct val="100000"/>
              </a:lnSpc>
              <a:spcBef>
                <a:spcPts val="0"/>
              </a:spcBef>
              <a:spcAft>
                <a:spcPts val="0"/>
              </a:spcAft>
              <a:buClrTx/>
              <a:buSzTx/>
              <a:buFontTx/>
              <a:buNone/>
              <a:tabLst/>
              <a:defRPr/>
            </a:pPr>
            <a:fld id="{AA8005B8-B5FF-4863-B9C4-0FBE131FE3CF}" type="slidenum">
              <a:rPr kumimoji="0" lang="it-IT" sz="3016" b="0" i="0" u="none" strike="noStrike" kern="0" cap="none" spc="0" normalizeH="0" baseline="0" noProof="0" smtClean="0">
                <a:ln>
                  <a:noFill/>
                </a:ln>
                <a:solidFill>
                  <a:prstClr val="black">
                    <a:tint val="75000"/>
                  </a:prstClr>
                </a:solidFill>
                <a:effectLst/>
                <a:uLnTx/>
                <a:uFillTx/>
                <a:latin typeface="Calibri" panose="020F0502020204030204"/>
                <a:ea typeface="+mn-ea"/>
                <a:cs typeface="+mn-cs"/>
                <a:sym typeface="Helvetica Neue"/>
              </a:rPr>
              <a:pPr marL="0" marR="0" lvl="0" indent="0" algn="r" defTabSz="3063727" rtl="0" eaLnBrk="1" fontAlgn="auto" latinLnBrk="0" hangingPunct="0">
                <a:lnSpc>
                  <a:spcPct val="100000"/>
                </a:lnSpc>
                <a:spcBef>
                  <a:spcPts val="0"/>
                </a:spcBef>
                <a:spcAft>
                  <a:spcPts val="0"/>
                </a:spcAft>
                <a:buClrTx/>
                <a:buSzTx/>
                <a:buFontTx/>
                <a:buNone/>
                <a:tabLst/>
                <a:defRPr/>
              </a:pPr>
              <a:t>7</a:t>
            </a:fld>
            <a:endParaRPr kumimoji="0" lang="it-IT" sz="3016" b="0" i="0" u="none" strike="noStrike" kern="0" cap="none" spc="0" normalizeH="0" baseline="0" noProof="0" dirty="0">
              <a:ln>
                <a:noFill/>
              </a:ln>
              <a:solidFill>
                <a:prstClr val="black">
                  <a:tint val="75000"/>
                </a:prstClr>
              </a:solidFill>
              <a:effectLst/>
              <a:uLnTx/>
              <a:uFillTx/>
              <a:latin typeface="Calibri" panose="020F0502020204030204"/>
              <a:ea typeface="+mn-ea"/>
              <a:cs typeface="+mn-cs"/>
              <a:sym typeface="Helvetica Neue"/>
            </a:endParaRPr>
          </a:p>
        </p:txBody>
      </p:sp>
      <p:sp>
        <p:nvSpPr>
          <p:cNvPr id="9" name="Titolo 1">
            <a:extLst>
              <a:ext uri="{FF2B5EF4-FFF2-40B4-BE49-F238E27FC236}">
                <a16:creationId xmlns:a16="http://schemas.microsoft.com/office/drawing/2014/main" id="{0D3DA436-34DF-0E44-3096-D95AD5B88337}"/>
              </a:ext>
            </a:extLst>
          </p:cNvPr>
          <p:cNvSpPr txBox="1">
            <a:spLocks/>
          </p:cNvSpPr>
          <p:nvPr/>
        </p:nvSpPr>
        <p:spPr>
          <a:xfrm>
            <a:off x="762000" y="2339676"/>
            <a:ext cx="21945600" cy="2898398"/>
          </a:xfrm>
          <a:prstGeom prst="rect">
            <a:avLst/>
          </a:prstGeom>
        </p:spPr>
        <p:txBody>
          <a:bodyPr vert="horz" lIns="91440" tIns="45720" rIns="91440" bIns="45720" rtlCol="0" anchor="ctr">
            <a:normAutofit/>
          </a:bodyPr>
          <a:lstStyle>
            <a:lvl1pPr algn="l" defTabSz="2297887" rtl="0" eaLnBrk="1" latinLnBrk="0" hangingPunct="1">
              <a:lnSpc>
                <a:spcPct val="90000"/>
              </a:lnSpc>
              <a:spcBef>
                <a:spcPct val="0"/>
              </a:spcBef>
              <a:buNone/>
              <a:defRPr sz="11057" kern="1200">
                <a:solidFill>
                  <a:schemeClr val="tx1"/>
                </a:solidFill>
                <a:latin typeface="+mj-lt"/>
                <a:ea typeface="+mj-ea"/>
                <a:cs typeface="+mj-cs"/>
              </a:defRPr>
            </a:lvl1pPr>
          </a:lstStyle>
          <a:p>
            <a:pPr algn="ctr"/>
            <a:r>
              <a:rPr lang="it-IT" sz="9600" b="1">
                <a:solidFill>
                  <a:schemeClr val="bg1"/>
                </a:solidFill>
                <a:highlight>
                  <a:srgbClr val="43A87D"/>
                </a:highlight>
                <a:latin typeface="Raleway" pitchFamily="2" charset="0"/>
                <a:cs typeface="Calibri Light"/>
              </a:rPr>
              <a:t>Sistema di acquisizione dei dati</a:t>
            </a:r>
            <a:endParaRPr lang="it-IT"/>
          </a:p>
        </p:txBody>
      </p:sp>
      <p:graphicFrame>
        <p:nvGraphicFramePr>
          <p:cNvPr id="7" name="Diagramma 6">
            <a:extLst>
              <a:ext uri="{FF2B5EF4-FFF2-40B4-BE49-F238E27FC236}">
                <a16:creationId xmlns:a16="http://schemas.microsoft.com/office/drawing/2014/main" id="{18E6FB1C-7872-2E6F-FAAA-2524A586B0EC}"/>
              </a:ext>
            </a:extLst>
          </p:cNvPr>
          <p:cNvGraphicFramePr/>
          <p:nvPr>
            <p:extLst>
              <p:ext uri="{D42A27DB-BD31-4B8C-83A1-F6EECF244321}">
                <p14:modId xmlns:p14="http://schemas.microsoft.com/office/powerpoint/2010/main" val="3109526520"/>
              </p:ext>
            </p:extLst>
          </p:nvPr>
        </p:nvGraphicFramePr>
        <p:xfrm>
          <a:off x="1271795" y="6839004"/>
          <a:ext cx="17001958" cy="8324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egnaposto contenuto 2">
            <a:extLst>
              <a:ext uri="{FF2B5EF4-FFF2-40B4-BE49-F238E27FC236}">
                <a16:creationId xmlns:a16="http://schemas.microsoft.com/office/drawing/2014/main" id="{3885EFCC-46B4-47EF-899E-DA02DD0452E6}"/>
              </a:ext>
            </a:extLst>
          </p:cNvPr>
          <p:cNvSpPr txBox="1">
            <a:spLocks/>
          </p:cNvSpPr>
          <p:nvPr/>
        </p:nvSpPr>
        <p:spPr>
          <a:xfrm>
            <a:off x="3112166" y="6144905"/>
            <a:ext cx="13690099" cy="8176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lvl1pPr marL="0" marR="0" indent="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1pPr>
            <a:lvl2pPr marL="0" marR="0" indent="4572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2pPr>
            <a:lvl3pPr marL="0" marR="0" indent="9144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3pPr>
            <a:lvl4pPr marL="0" marR="0" indent="13716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4pPr>
            <a:lvl5pPr marL="0" marR="0" indent="18288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5pPr>
            <a:lvl6pPr marL="0" marR="0" indent="22860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6pPr>
            <a:lvl7pPr marL="0" marR="0" indent="27432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7pPr>
            <a:lvl8pPr marL="0" marR="0" indent="32004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8pPr>
            <a:lvl9pPr marL="0" marR="0" indent="36576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9pPr>
          </a:lstStyle>
          <a:p>
            <a:pPr algn="just" hangingPunct="1">
              <a:lnSpc>
                <a:spcPct val="114000"/>
              </a:lnSpc>
              <a:spcAft>
                <a:spcPts val="2000"/>
              </a:spcAft>
            </a:pPr>
            <a:r>
              <a:rPr lang="it-IT" sz="3200" b="0" dirty="0">
                <a:latin typeface="Raleway" pitchFamily="2" charset="0"/>
              </a:rPr>
              <a:t>Il </a:t>
            </a:r>
            <a:r>
              <a:rPr lang="it-IT" sz="3200" dirty="0">
                <a:latin typeface="Raleway" pitchFamily="2" charset="0"/>
              </a:rPr>
              <a:t>Sistema Informativo Regionale sui Rifiuti (S.I.R.R.) </a:t>
            </a:r>
            <a:r>
              <a:rPr lang="it-IT" sz="3200" b="0" dirty="0">
                <a:latin typeface="Raleway" pitchFamily="2" charset="0"/>
              </a:rPr>
              <a:t>è costituito:</a:t>
            </a:r>
          </a:p>
          <a:p>
            <a:pPr algn="just" hangingPunct="1">
              <a:lnSpc>
                <a:spcPct val="114000"/>
              </a:lnSpc>
              <a:spcAft>
                <a:spcPts val="2000"/>
              </a:spcAft>
            </a:pPr>
            <a:endParaRPr lang="it-IT" sz="2800" b="0" dirty="0">
              <a:latin typeface="Raleway" pitchFamily="2" charset="0"/>
            </a:endParaRPr>
          </a:p>
        </p:txBody>
      </p:sp>
      <p:sp>
        <p:nvSpPr>
          <p:cNvPr id="13" name="Fumetto: rettangolo con angoli arrotondati 12">
            <a:extLst>
              <a:ext uri="{FF2B5EF4-FFF2-40B4-BE49-F238E27FC236}">
                <a16:creationId xmlns:a16="http://schemas.microsoft.com/office/drawing/2014/main" id="{11BAB274-38A4-5410-F0DB-8E955B6F0483}"/>
              </a:ext>
            </a:extLst>
          </p:cNvPr>
          <p:cNvSpPr/>
          <p:nvPr/>
        </p:nvSpPr>
        <p:spPr>
          <a:xfrm>
            <a:off x="1076239" y="15449028"/>
            <a:ext cx="20917488" cy="1407828"/>
          </a:xfrm>
          <a:prstGeom prst="wedgeRoundRectCallout">
            <a:avLst>
              <a:gd name="adj1" fmla="val -49007"/>
              <a:gd name="adj2" fmla="val -2480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3063727" rtl="0" eaLnBrk="1" fontAlgn="auto" latinLnBrk="0" hangingPunct="0">
              <a:lnSpc>
                <a:spcPct val="100000"/>
              </a:lnSpc>
              <a:spcBef>
                <a:spcPts val="0"/>
              </a:spcBef>
              <a:spcAft>
                <a:spcPts val="0"/>
              </a:spcAft>
              <a:buClrTx/>
              <a:buSzTx/>
              <a:buFontTx/>
              <a:buNone/>
              <a:tabLst/>
              <a:defRPr/>
            </a:pPr>
            <a:r>
              <a:rPr kumimoji="0" lang="it-IT" sz="3200" b="0" i="0" u="none" strike="noStrike" kern="0" cap="none" spc="0" normalizeH="0" baseline="0" noProof="0" dirty="0">
                <a:ln>
                  <a:noFill/>
                </a:ln>
                <a:solidFill>
                  <a:prstClr val="black"/>
                </a:solidFill>
                <a:effectLst/>
                <a:uLnTx/>
                <a:uFillTx/>
                <a:latin typeface="Raleway" pitchFamily="2" charset="0"/>
                <a:ea typeface="+mn-ea"/>
                <a:cs typeface="+mn-cs"/>
                <a:sym typeface="Helvetica Neue"/>
              </a:rPr>
              <a:t>Il sistema di acquisizione dei dati è stato definito con DGR n. 1238 del 2016, </a:t>
            </a:r>
          </a:p>
          <a:p>
            <a:pPr marL="0" marR="0" lvl="0" indent="0" algn="ctr" defTabSz="3063727" rtl="0" eaLnBrk="1" fontAlgn="auto" latinLnBrk="0" hangingPunct="0">
              <a:lnSpc>
                <a:spcPct val="100000"/>
              </a:lnSpc>
              <a:spcBef>
                <a:spcPts val="0"/>
              </a:spcBef>
              <a:spcAft>
                <a:spcPts val="0"/>
              </a:spcAft>
              <a:buClrTx/>
              <a:buSzTx/>
              <a:buFontTx/>
              <a:buNone/>
              <a:tabLst/>
              <a:defRPr/>
            </a:pPr>
            <a:r>
              <a:rPr kumimoji="0" lang="it-IT" sz="3200" b="0" i="0" u="none" strike="noStrike" kern="0" cap="none" spc="0" normalizeH="0" baseline="0" noProof="0" dirty="0">
                <a:ln>
                  <a:noFill/>
                </a:ln>
                <a:solidFill>
                  <a:prstClr val="black"/>
                </a:solidFill>
                <a:effectLst/>
                <a:uLnTx/>
                <a:uFillTx/>
                <a:latin typeface="Raleway" pitchFamily="2" charset="0"/>
                <a:ea typeface="+mn-ea"/>
                <a:cs typeface="+mn-cs"/>
                <a:sym typeface="Helvetica Neue"/>
              </a:rPr>
              <a:t>successivamente aggiornata con </a:t>
            </a:r>
            <a:r>
              <a:rPr lang="it-IT" sz="3200" dirty="0">
                <a:solidFill>
                  <a:prstClr val="black"/>
                </a:solidFill>
                <a:latin typeface="Raleway" pitchFamily="2" charset="0"/>
              </a:rPr>
              <a:t>DGR </a:t>
            </a:r>
            <a:r>
              <a:rPr kumimoji="0" lang="it-IT" sz="3200" b="0" i="0" u="none" strike="noStrike" kern="0" cap="none" spc="0" normalizeH="0" baseline="0" noProof="0" dirty="0">
                <a:ln>
                  <a:noFill/>
                </a:ln>
                <a:solidFill>
                  <a:prstClr val="black"/>
                </a:solidFill>
                <a:effectLst/>
                <a:uLnTx/>
                <a:uFillTx/>
                <a:latin typeface="Raleway" pitchFamily="2" charset="0"/>
                <a:ea typeface="+mn-ea"/>
                <a:cs typeface="+mn-cs"/>
                <a:sym typeface="Helvetica Neue"/>
              </a:rPr>
              <a:t>n. 2147 del 10/12/2018.</a:t>
            </a:r>
          </a:p>
        </p:txBody>
      </p:sp>
      <p:sp>
        <p:nvSpPr>
          <p:cNvPr id="4" name="Fumetto: rettangolo con angoli arrotondati 3">
            <a:extLst>
              <a:ext uri="{FF2B5EF4-FFF2-40B4-BE49-F238E27FC236}">
                <a16:creationId xmlns:a16="http://schemas.microsoft.com/office/drawing/2014/main" id="{1DACC298-57D7-2E07-D9AE-770E0F9E7E1B}"/>
              </a:ext>
            </a:extLst>
          </p:cNvPr>
          <p:cNvSpPr/>
          <p:nvPr/>
        </p:nvSpPr>
        <p:spPr>
          <a:xfrm>
            <a:off x="18857495" y="10808979"/>
            <a:ext cx="3606801" cy="4399419"/>
          </a:xfrm>
          <a:prstGeom prst="wedgeRoundRectCallout">
            <a:avLst>
              <a:gd name="adj1" fmla="val -65267"/>
              <a:gd name="adj2" fmla="val 14191"/>
              <a:gd name="adj3" fmla="val 16667"/>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solidFill>
                  <a:schemeClr val="tx1"/>
                </a:solidFill>
                <a:latin typeface="Raleway" pitchFamily="2" charset="0"/>
              </a:rPr>
              <a:t>È in fase di implementazione il registro nazionale per la raccolta delle autorizzazioni per lo svolgimento di operazioni di recupero </a:t>
            </a:r>
            <a:r>
              <a:rPr lang="it-IT" sz="2800" b="1" dirty="0">
                <a:solidFill>
                  <a:schemeClr val="tx1"/>
                </a:solidFill>
                <a:latin typeface="Raleway" pitchFamily="2" charset="0"/>
              </a:rPr>
              <a:t>Recer </a:t>
            </a:r>
            <a:r>
              <a:rPr lang="it-IT" sz="2800" dirty="0">
                <a:solidFill>
                  <a:schemeClr val="tx1"/>
                </a:solidFill>
                <a:latin typeface="Raleway" pitchFamily="2" charset="0"/>
              </a:rPr>
              <a:t>per gli </a:t>
            </a:r>
            <a:r>
              <a:rPr lang="it-IT" sz="2800" dirty="0" err="1">
                <a:solidFill>
                  <a:schemeClr val="tx1"/>
                </a:solidFill>
                <a:latin typeface="Raleway" pitchFamily="2" charset="0"/>
              </a:rPr>
              <a:t>EoW</a:t>
            </a:r>
            <a:endParaRPr lang="it-IT" sz="2800" dirty="0">
              <a:solidFill>
                <a:schemeClr val="tx1"/>
              </a:solidFill>
            </a:endParaRPr>
          </a:p>
        </p:txBody>
      </p:sp>
      <p:sp>
        <p:nvSpPr>
          <p:cNvPr id="5" name="CasellaDiTesto 4">
            <a:extLst>
              <a:ext uri="{FF2B5EF4-FFF2-40B4-BE49-F238E27FC236}">
                <a16:creationId xmlns:a16="http://schemas.microsoft.com/office/drawing/2014/main" id="{2836FDB3-05B5-EEBC-D6D2-7A150A30983B}"/>
              </a:ext>
            </a:extLst>
          </p:cNvPr>
          <p:cNvSpPr txBox="1"/>
          <p:nvPr/>
        </p:nvSpPr>
        <p:spPr>
          <a:xfrm>
            <a:off x="19411950" y="805113"/>
            <a:ext cx="4210050" cy="615553"/>
          </a:xfrm>
          <a:prstGeom prst="rect">
            <a:avLst/>
          </a:prstGeom>
          <a:noFill/>
        </p:spPr>
        <p:txBody>
          <a:bodyPr wrap="square" rtlCol="0">
            <a:spAutoFit/>
          </a:bodyPr>
          <a:lstStyle/>
          <a:p>
            <a:pPr marL="0" marR="0" lvl="0" indent="0" algn="ctr" defTabSz="3063727" rtl="0" eaLnBrk="1" fontAlgn="auto" latinLnBrk="0" hangingPunct="0">
              <a:lnSpc>
                <a:spcPct val="100000"/>
              </a:lnSpc>
              <a:spcBef>
                <a:spcPts val="0"/>
              </a:spcBef>
              <a:spcAft>
                <a:spcPts val="0"/>
              </a:spcAft>
              <a:buClrTx/>
              <a:buSzTx/>
              <a:buFontTx/>
              <a:buNone/>
              <a:tabLst/>
              <a:defRPr/>
            </a:pPr>
            <a:r>
              <a:rPr kumimoji="0" lang="it-IT" sz="3400" b="1" i="0" u="none" strike="noStrike" kern="0" cap="none" spc="0" normalizeH="0" baseline="0" noProof="0">
                <a:ln>
                  <a:noFill/>
                </a:ln>
                <a:solidFill>
                  <a:schemeClr val="tx1"/>
                </a:solidFill>
                <a:effectLst/>
                <a:uLnTx/>
                <a:uFillTx/>
                <a:latin typeface="Raleway" pitchFamily="2" charset="0"/>
                <a:ea typeface="+mn-ea"/>
                <a:cs typeface="+mn-cs"/>
                <a:sym typeface="Helvetica Neue"/>
              </a:rPr>
              <a:t>18 gennaio 2023</a:t>
            </a:r>
          </a:p>
        </p:txBody>
      </p:sp>
      <p:sp>
        <p:nvSpPr>
          <p:cNvPr id="2" name="Fumetto: rettangolo con angoli arrotondati 1">
            <a:extLst>
              <a:ext uri="{FF2B5EF4-FFF2-40B4-BE49-F238E27FC236}">
                <a16:creationId xmlns:a16="http://schemas.microsoft.com/office/drawing/2014/main" id="{D1392CEA-1804-6D6B-8B18-A271B5505E55}"/>
              </a:ext>
            </a:extLst>
          </p:cNvPr>
          <p:cNvSpPr/>
          <p:nvPr/>
        </p:nvSpPr>
        <p:spPr>
          <a:xfrm>
            <a:off x="1271795" y="4579026"/>
            <a:ext cx="20721932" cy="1407828"/>
          </a:xfrm>
          <a:prstGeom prst="wedgeRoundRectCallout">
            <a:avLst>
              <a:gd name="adj1" fmla="val -49007"/>
              <a:gd name="adj2" fmla="val -2480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3063727" rtl="0" eaLnBrk="1" fontAlgn="auto" latinLnBrk="0" hangingPunct="0">
              <a:lnSpc>
                <a:spcPct val="100000"/>
              </a:lnSpc>
              <a:spcBef>
                <a:spcPts val="0"/>
              </a:spcBef>
              <a:spcAft>
                <a:spcPts val="0"/>
              </a:spcAft>
              <a:buClrTx/>
              <a:buSzTx/>
              <a:buFontTx/>
              <a:buNone/>
              <a:tabLst/>
              <a:defRPr/>
            </a:pPr>
            <a:r>
              <a:rPr kumimoji="0" lang="it-IT" sz="3200" b="0" i="0" u="none" strike="noStrike" kern="0" cap="none" spc="0" normalizeH="0" baseline="0" noProof="0" dirty="0">
                <a:ln>
                  <a:noFill/>
                </a:ln>
                <a:solidFill>
                  <a:prstClr val="black"/>
                </a:solidFill>
                <a:effectLst/>
                <a:uLnTx/>
                <a:uFillTx/>
                <a:latin typeface="Raleway" pitchFamily="2" charset="0"/>
                <a:ea typeface="+mn-ea"/>
                <a:cs typeface="+mn-cs"/>
                <a:sym typeface="Helvetica Neue"/>
              </a:rPr>
              <a:t>I dati relativi ai </a:t>
            </a:r>
            <a:r>
              <a:rPr kumimoji="0" lang="it-IT" sz="3200" b="1" i="0" u="none" strike="noStrike" kern="0" cap="none" spc="0" normalizeH="0" baseline="0" noProof="0" dirty="0">
                <a:ln>
                  <a:noFill/>
                </a:ln>
                <a:solidFill>
                  <a:prstClr val="black"/>
                </a:solidFill>
                <a:effectLst/>
                <a:uLnTx/>
                <a:uFillTx/>
                <a:latin typeface="Raleway" pitchFamily="2" charset="0"/>
                <a:ea typeface="+mn-ea"/>
                <a:cs typeface="+mn-cs"/>
                <a:sym typeface="Helvetica Neue"/>
              </a:rPr>
              <a:t>Rifiuti Urbani </a:t>
            </a:r>
            <a:r>
              <a:rPr kumimoji="0" lang="it-IT" sz="3200" b="0" i="0" u="none" strike="noStrike" kern="0" cap="none" spc="0" normalizeH="0" baseline="0" noProof="0" dirty="0">
                <a:ln>
                  <a:noFill/>
                </a:ln>
                <a:solidFill>
                  <a:prstClr val="black"/>
                </a:solidFill>
                <a:effectLst/>
                <a:uLnTx/>
                <a:uFillTx/>
                <a:latin typeface="Raleway" pitchFamily="2" charset="0"/>
                <a:ea typeface="+mn-ea"/>
                <a:cs typeface="+mn-cs"/>
                <a:sym typeface="Helvetica Neue"/>
              </a:rPr>
              <a:t>si riferiscono all’anno precedente l’acquisizione, </a:t>
            </a:r>
          </a:p>
          <a:p>
            <a:pPr marL="0" marR="0" lvl="0" indent="0" algn="ctr" defTabSz="3063727" rtl="0" eaLnBrk="1" fontAlgn="auto" latinLnBrk="0" hangingPunct="0">
              <a:lnSpc>
                <a:spcPct val="100000"/>
              </a:lnSpc>
              <a:spcBef>
                <a:spcPts val="0"/>
              </a:spcBef>
              <a:spcAft>
                <a:spcPts val="0"/>
              </a:spcAft>
              <a:buClrTx/>
              <a:buSzTx/>
              <a:buFontTx/>
              <a:buNone/>
              <a:tabLst/>
              <a:defRPr/>
            </a:pPr>
            <a:r>
              <a:rPr kumimoji="0" lang="it-IT" sz="3200" b="0" i="0" u="none" strike="noStrike" kern="0" cap="none" spc="0" normalizeH="0" baseline="0" noProof="0" dirty="0">
                <a:ln>
                  <a:noFill/>
                </a:ln>
                <a:solidFill>
                  <a:prstClr val="black"/>
                </a:solidFill>
                <a:effectLst/>
                <a:uLnTx/>
                <a:uFillTx/>
                <a:latin typeface="Raleway" pitchFamily="2" charset="0"/>
                <a:ea typeface="+mn-ea"/>
                <a:cs typeface="+mn-cs"/>
                <a:sym typeface="Helvetica Neue"/>
              </a:rPr>
              <a:t>mentre quelli relativi ai </a:t>
            </a:r>
            <a:r>
              <a:rPr kumimoji="0" lang="it-IT" sz="3200" b="1" i="0" u="none" strike="noStrike" kern="0" cap="none" spc="0" normalizeH="0" baseline="0" noProof="0" dirty="0">
                <a:ln>
                  <a:noFill/>
                </a:ln>
                <a:solidFill>
                  <a:prstClr val="black"/>
                </a:solidFill>
                <a:effectLst/>
                <a:uLnTx/>
                <a:uFillTx/>
                <a:latin typeface="Raleway" pitchFamily="2" charset="0"/>
                <a:ea typeface="+mn-ea"/>
                <a:cs typeface="+mn-cs"/>
                <a:sym typeface="Helvetica Neue"/>
              </a:rPr>
              <a:t>Rifiuti Speciali </a:t>
            </a:r>
            <a:r>
              <a:rPr kumimoji="0" lang="it-IT" sz="3200" b="0" i="0" u="none" strike="noStrike" kern="0" cap="none" spc="0" normalizeH="0" baseline="0" noProof="0" dirty="0">
                <a:ln>
                  <a:noFill/>
                </a:ln>
                <a:solidFill>
                  <a:prstClr val="black"/>
                </a:solidFill>
                <a:effectLst/>
                <a:uLnTx/>
                <a:uFillTx/>
                <a:latin typeface="Raleway" pitchFamily="2" charset="0"/>
                <a:ea typeface="+mn-ea"/>
                <a:cs typeface="+mn-cs"/>
                <a:sym typeface="Helvetica Neue"/>
              </a:rPr>
              <a:t>si riferiscono a due anni prima.  </a:t>
            </a:r>
          </a:p>
        </p:txBody>
      </p:sp>
    </p:spTree>
    <p:extLst>
      <p:ext uri="{BB962C8B-B14F-4D97-AF65-F5344CB8AC3E}">
        <p14:creationId xmlns:p14="http://schemas.microsoft.com/office/powerpoint/2010/main" val="2167648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AE568533-AF78-4669-A0E9-5AB2CAAD51F1}"/>
              </a:ext>
            </a:extLst>
          </p:cNvPr>
          <p:cNvSpPr>
            <a:spLocks noGrp="1"/>
          </p:cNvSpPr>
          <p:nvPr>
            <p:ph type="sldNum" sz="quarter" idx="12"/>
          </p:nvPr>
        </p:nvSpPr>
        <p:spPr/>
        <p:txBody>
          <a:bodyPr/>
          <a:lstStyle/>
          <a:p>
            <a:pPr marL="0" marR="0" lvl="0" indent="0" algn="r" defTabSz="3063727" rtl="0" eaLnBrk="1" fontAlgn="auto" latinLnBrk="0" hangingPunct="0">
              <a:lnSpc>
                <a:spcPct val="100000"/>
              </a:lnSpc>
              <a:spcBef>
                <a:spcPts val="0"/>
              </a:spcBef>
              <a:spcAft>
                <a:spcPts val="0"/>
              </a:spcAft>
              <a:buClrTx/>
              <a:buSzTx/>
              <a:buFontTx/>
              <a:buNone/>
              <a:tabLst/>
              <a:defRPr/>
            </a:pPr>
            <a:fld id="{AA8005B8-B5FF-4863-B9C4-0FBE131FE3CF}" type="slidenum">
              <a:rPr kumimoji="0" lang="it-IT" sz="3016" b="0" i="0" u="none" strike="noStrike" kern="0" cap="none" spc="0" normalizeH="0" baseline="0" noProof="0" smtClean="0">
                <a:ln>
                  <a:noFill/>
                </a:ln>
                <a:solidFill>
                  <a:prstClr val="black">
                    <a:tint val="75000"/>
                  </a:prstClr>
                </a:solidFill>
                <a:effectLst/>
                <a:uLnTx/>
                <a:uFillTx/>
                <a:latin typeface="Calibri" panose="020F0502020204030204"/>
                <a:ea typeface="+mn-ea"/>
                <a:cs typeface="+mn-cs"/>
                <a:sym typeface="Helvetica Neue"/>
              </a:rPr>
              <a:pPr marL="0" marR="0" lvl="0" indent="0" algn="r" defTabSz="3063727" rtl="0" eaLnBrk="1" fontAlgn="auto" latinLnBrk="0" hangingPunct="0">
                <a:lnSpc>
                  <a:spcPct val="100000"/>
                </a:lnSpc>
                <a:spcBef>
                  <a:spcPts val="0"/>
                </a:spcBef>
                <a:spcAft>
                  <a:spcPts val="0"/>
                </a:spcAft>
                <a:buClrTx/>
                <a:buSzTx/>
                <a:buFontTx/>
                <a:buNone/>
                <a:tabLst/>
                <a:defRPr/>
              </a:pPr>
              <a:t>8</a:t>
            </a:fld>
            <a:endParaRPr kumimoji="0" lang="it-IT" sz="3016" b="0" i="0" u="none" strike="noStrike" kern="0" cap="none" spc="0" normalizeH="0" baseline="0" noProof="0">
              <a:ln>
                <a:noFill/>
              </a:ln>
              <a:solidFill>
                <a:prstClr val="black">
                  <a:tint val="75000"/>
                </a:prstClr>
              </a:solidFill>
              <a:effectLst/>
              <a:uLnTx/>
              <a:uFillTx/>
              <a:latin typeface="Calibri" panose="020F0502020204030204"/>
              <a:ea typeface="+mn-ea"/>
              <a:cs typeface="+mn-cs"/>
              <a:sym typeface="Helvetica Neue"/>
            </a:endParaRPr>
          </a:p>
        </p:txBody>
      </p:sp>
      <p:sp>
        <p:nvSpPr>
          <p:cNvPr id="9" name="Titolo 1">
            <a:extLst>
              <a:ext uri="{FF2B5EF4-FFF2-40B4-BE49-F238E27FC236}">
                <a16:creationId xmlns:a16="http://schemas.microsoft.com/office/drawing/2014/main" id="{0D3DA436-34DF-0E44-3096-D95AD5B88337}"/>
              </a:ext>
            </a:extLst>
          </p:cNvPr>
          <p:cNvSpPr txBox="1">
            <a:spLocks/>
          </p:cNvSpPr>
          <p:nvPr/>
        </p:nvSpPr>
        <p:spPr>
          <a:xfrm>
            <a:off x="762000" y="2339676"/>
            <a:ext cx="21945600" cy="2898398"/>
          </a:xfrm>
          <a:prstGeom prst="rect">
            <a:avLst/>
          </a:prstGeom>
        </p:spPr>
        <p:txBody>
          <a:bodyPr vert="horz" lIns="91440" tIns="45720" rIns="91440" bIns="45720" rtlCol="0" anchor="ctr">
            <a:normAutofit/>
          </a:bodyPr>
          <a:lstStyle>
            <a:lvl1pPr algn="l" defTabSz="2297887" rtl="0" eaLnBrk="1" latinLnBrk="0" hangingPunct="1">
              <a:lnSpc>
                <a:spcPct val="90000"/>
              </a:lnSpc>
              <a:spcBef>
                <a:spcPct val="0"/>
              </a:spcBef>
              <a:buNone/>
              <a:defRPr sz="11057" kern="1200">
                <a:solidFill>
                  <a:schemeClr val="tx1"/>
                </a:solidFill>
                <a:latin typeface="+mj-lt"/>
                <a:ea typeface="+mj-ea"/>
                <a:cs typeface="+mj-cs"/>
              </a:defRPr>
            </a:lvl1pPr>
          </a:lstStyle>
          <a:p>
            <a:pPr algn="ctr"/>
            <a:r>
              <a:rPr lang="it-IT" sz="9600" b="1">
                <a:solidFill>
                  <a:schemeClr val="bg1"/>
                </a:solidFill>
                <a:highlight>
                  <a:srgbClr val="43A87D"/>
                </a:highlight>
                <a:latin typeface="Raleway" pitchFamily="2" charset="0"/>
                <a:cs typeface="Calibri Light"/>
              </a:rPr>
              <a:t>Sistema di acquisizione dei dati</a:t>
            </a:r>
            <a:endParaRPr lang="it-IT"/>
          </a:p>
        </p:txBody>
      </p:sp>
      <p:graphicFrame>
        <p:nvGraphicFramePr>
          <p:cNvPr id="6" name="Diagramma 5">
            <a:extLst>
              <a:ext uri="{FF2B5EF4-FFF2-40B4-BE49-F238E27FC236}">
                <a16:creationId xmlns:a16="http://schemas.microsoft.com/office/drawing/2014/main" id="{294C7950-AAE0-07AC-036F-972EB45D6360}"/>
              </a:ext>
            </a:extLst>
          </p:cNvPr>
          <p:cNvGraphicFramePr/>
          <p:nvPr>
            <p:extLst>
              <p:ext uri="{D42A27DB-BD31-4B8C-83A1-F6EECF244321}">
                <p14:modId xmlns:p14="http://schemas.microsoft.com/office/powerpoint/2010/main" val="1414617500"/>
              </p:ext>
            </p:extLst>
          </p:nvPr>
        </p:nvGraphicFramePr>
        <p:xfrm>
          <a:off x="3606800" y="4923167"/>
          <a:ext cx="16256000" cy="10837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Fumetto: rettangolo con angoli arrotondati 9">
            <a:extLst>
              <a:ext uri="{FF2B5EF4-FFF2-40B4-BE49-F238E27FC236}">
                <a16:creationId xmlns:a16="http://schemas.microsoft.com/office/drawing/2014/main" id="{D01338A7-5191-3BED-5F79-CBD52E44A93E}"/>
              </a:ext>
            </a:extLst>
          </p:cNvPr>
          <p:cNvSpPr/>
          <p:nvPr/>
        </p:nvSpPr>
        <p:spPr>
          <a:xfrm>
            <a:off x="209548" y="8522497"/>
            <a:ext cx="2946401" cy="4086598"/>
          </a:xfrm>
          <a:prstGeom prst="wedgeRoundRectCallout">
            <a:avLst>
              <a:gd name="adj1" fmla="val 63592"/>
              <a:gd name="adj2" fmla="val 38415"/>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a:solidFill>
                  <a:schemeClr val="tx1"/>
                </a:solidFill>
                <a:latin typeface="Raleway" pitchFamily="2" charset="0"/>
              </a:rPr>
              <a:t>Entro il 30 aprile i Soggetti obbligati, compilano la dichiarazione MUD (art. 189 del </a:t>
            </a:r>
            <a:r>
              <a:rPr lang="it-IT" sz="2800" err="1">
                <a:solidFill>
                  <a:schemeClr val="tx1"/>
                </a:solidFill>
                <a:latin typeface="Raleway" pitchFamily="2" charset="0"/>
              </a:rPr>
              <a:t>D.Lgs.</a:t>
            </a:r>
            <a:r>
              <a:rPr lang="it-IT" sz="2800">
                <a:solidFill>
                  <a:schemeClr val="tx1"/>
                </a:solidFill>
                <a:latin typeface="Raleway" pitchFamily="2" charset="0"/>
              </a:rPr>
              <a:t> 152/2006)</a:t>
            </a:r>
            <a:endParaRPr lang="it-IT" sz="2800">
              <a:solidFill>
                <a:schemeClr val="tx1"/>
              </a:solidFill>
            </a:endParaRPr>
          </a:p>
        </p:txBody>
      </p:sp>
      <p:sp>
        <p:nvSpPr>
          <p:cNvPr id="2" name="Segnaposto contenuto 2">
            <a:extLst>
              <a:ext uri="{FF2B5EF4-FFF2-40B4-BE49-F238E27FC236}">
                <a16:creationId xmlns:a16="http://schemas.microsoft.com/office/drawing/2014/main" id="{60A54A1E-E5B8-628C-32FC-172AF1AC5186}"/>
              </a:ext>
            </a:extLst>
          </p:cNvPr>
          <p:cNvSpPr txBox="1">
            <a:spLocks/>
          </p:cNvSpPr>
          <p:nvPr/>
        </p:nvSpPr>
        <p:spPr>
          <a:xfrm>
            <a:off x="6944561" y="4667431"/>
            <a:ext cx="12467389" cy="20144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lvl1pPr marL="0" marR="0" indent="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1pPr>
            <a:lvl2pPr marL="0" marR="0" indent="4572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2pPr>
            <a:lvl3pPr marL="0" marR="0" indent="9144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3pPr>
            <a:lvl4pPr marL="0" marR="0" indent="13716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4pPr>
            <a:lvl5pPr marL="0" marR="0" indent="18288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5pPr>
            <a:lvl6pPr marL="0" marR="0" indent="22860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6pPr>
            <a:lvl7pPr marL="0" marR="0" indent="27432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7pPr>
            <a:lvl8pPr marL="0" marR="0" indent="32004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8pPr>
            <a:lvl9pPr marL="0" marR="0" indent="36576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9pPr>
          </a:lstStyle>
          <a:p>
            <a:pPr algn="just" hangingPunct="1">
              <a:lnSpc>
                <a:spcPct val="114000"/>
              </a:lnSpc>
              <a:spcAft>
                <a:spcPts val="2000"/>
              </a:spcAft>
            </a:pPr>
            <a:r>
              <a:rPr lang="it-IT" sz="3200" b="0">
                <a:latin typeface="Raleway" pitchFamily="2" charset="0"/>
              </a:rPr>
              <a:t>La compilazione dell’</a:t>
            </a:r>
            <a:r>
              <a:rPr lang="it-IT" sz="3200">
                <a:latin typeface="Raleway" pitchFamily="2" charset="0"/>
              </a:rPr>
              <a:t>applicativo </a:t>
            </a:r>
            <a:r>
              <a:rPr lang="it-IT" sz="3200" err="1">
                <a:latin typeface="Raleway" pitchFamily="2" charset="0"/>
              </a:rPr>
              <a:t>O.R.So</a:t>
            </a:r>
            <a:r>
              <a:rPr lang="it-IT" sz="3200">
                <a:latin typeface="Raleway" pitchFamily="2" charset="0"/>
              </a:rPr>
              <a:t>. </a:t>
            </a:r>
            <a:r>
              <a:rPr lang="it-IT" sz="3200" b="0">
                <a:latin typeface="Raleway" pitchFamily="2" charset="0"/>
              </a:rPr>
              <a:t>è effettuata:</a:t>
            </a:r>
            <a:endParaRPr lang="it-IT" sz="2800" b="0">
              <a:latin typeface="Raleway" pitchFamily="2" charset="0"/>
            </a:endParaRPr>
          </a:p>
          <a:p>
            <a:pPr algn="just" hangingPunct="1">
              <a:lnSpc>
                <a:spcPct val="114000"/>
              </a:lnSpc>
              <a:spcAft>
                <a:spcPts val="2000"/>
              </a:spcAft>
            </a:pPr>
            <a:endParaRPr lang="it-IT" sz="2800" b="0">
              <a:latin typeface="Raleway" pitchFamily="2" charset="0"/>
            </a:endParaRPr>
          </a:p>
        </p:txBody>
      </p:sp>
      <p:sp>
        <p:nvSpPr>
          <p:cNvPr id="5" name="CasellaDiTesto 4">
            <a:extLst>
              <a:ext uri="{FF2B5EF4-FFF2-40B4-BE49-F238E27FC236}">
                <a16:creationId xmlns:a16="http://schemas.microsoft.com/office/drawing/2014/main" id="{C45AA7CB-92AA-1CEB-8882-2F96F6BF9713}"/>
              </a:ext>
            </a:extLst>
          </p:cNvPr>
          <p:cNvSpPr txBox="1"/>
          <p:nvPr/>
        </p:nvSpPr>
        <p:spPr>
          <a:xfrm>
            <a:off x="19411950" y="805113"/>
            <a:ext cx="4210050" cy="615553"/>
          </a:xfrm>
          <a:prstGeom prst="rect">
            <a:avLst/>
          </a:prstGeom>
          <a:noFill/>
        </p:spPr>
        <p:txBody>
          <a:bodyPr wrap="square" rtlCol="0">
            <a:spAutoFit/>
          </a:bodyPr>
          <a:lstStyle/>
          <a:p>
            <a:pPr marL="0" marR="0" lvl="0" indent="0" algn="ctr" defTabSz="3063727" rtl="0" eaLnBrk="1" fontAlgn="auto" latinLnBrk="0" hangingPunct="0">
              <a:lnSpc>
                <a:spcPct val="100000"/>
              </a:lnSpc>
              <a:spcBef>
                <a:spcPts val="0"/>
              </a:spcBef>
              <a:spcAft>
                <a:spcPts val="0"/>
              </a:spcAft>
              <a:buClrTx/>
              <a:buSzTx/>
              <a:buFontTx/>
              <a:buNone/>
              <a:tabLst/>
              <a:defRPr/>
            </a:pPr>
            <a:r>
              <a:rPr kumimoji="0" lang="it-IT" sz="3400" b="1" i="0" u="none" strike="noStrike" kern="0" cap="none" spc="0" normalizeH="0" baseline="0" noProof="0">
                <a:ln>
                  <a:noFill/>
                </a:ln>
                <a:solidFill>
                  <a:schemeClr val="tx1"/>
                </a:solidFill>
                <a:effectLst/>
                <a:uLnTx/>
                <a:uFillTx/>
                <a:latin typeface="Raleway" pitchFamily="2" charset="0"/>
                <a:ea typeface="+mn-ea"/>
                <a:cs typeface="+mn-cs"/>
                <a:sym typeface="Helvetica Neue"/>
              </a:rPr>
              <a:t>18 gennaio 2023</a:t>
            </a:r>
          </a:p>
        </p:txBody>
      </p:sp>
      <p:sp>
        <p:nvSpPr>
          <p:cNvPr id="7" name="Fumetto: rettangolo con angoli arrotondati 6">
            <a:extLst>
              <a:ext uri="{FF2B5EF4-FFF2-40B4-BE49-F238E27FC236}">
                <a16:creationId xmlns:a16="http://schemas.microsoft.com/office/drawing/2014/main" id="{CBD49DBB-14C3-7459-0A95-44064719C2E5}"/>
              </a:ext>
            </a:extLst>
          </p:cNvPr>
          <p:cNvSpPr/>
          <p:nvPr/>
        </p:nvSpPr>
        <p:spPr>
          <a:xfrm>
            <a:off x="2962771" y="15482993"/>
            <a:ext cx="17814429" cy="1407828"/>
          </a:xfrm>
          <a:prstGeom prst="wedgeRoundRectCallout">
            <a:avLst>
              <a:gd name="adj1" fmla="val -49007"/>
              <a:gd name="adj2" fmla="val -2480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3200" kern="1200">
                <a:solidFill>
                  <a:prstClr val="black">
                    <a:hueOff val="0"/>
                    <a:satOff val="0"/>
                    <a:lumOff val="0"/>
                    <a:alphaOff val="0"/>
                  </a:prstClr>
                </a:solidFill>
                <a:latin typeface="Calibri"/>
              </a:rPr>
              <a:t>Tutti i dati relativi al monitoraggio sono consultabili all’indirizzo </a:t>
            </a:r>
            <a:r>
              <a:rPr lang="it-IT" sz="3200" b="1" kern="1200">
                <a:solidFill>
                  <a:srgbClr val="0070C0"/>
                </a:solidFill>
                <a:latin typeface="Calibri"/>
              </a:rPr>
              <a:t>https://ambiente.regione.emilia-romagna.it/it/rifiuti/temi/rifiuti/piano-rifiuti/nuovo-piano-rifiuti-2022-2027/piano-approvato</a:t>
            </a:r>
          </a:p>
        </p:txBody>
      </p:sp>
      <p:sp>
        <p:nvSpPr>
          <p:cNvPr id="12" name="Freccia destra rientrata 11">
            <a:extLst>
              <a:ext uri="{FF2B5EF4-FFF2-40B4-BE49-F238E27FC236}">
                <a16:creationId xmlns:a16="http://schemas.microsoft.com/office/drawing/2014/main" id="{921B8C75-A285-3541-CB9B-AC3450B2805F}"/>
              </a:ext>
            </a:extLst>
          </p:cNvPr>
          <p:cNvSpPr/>
          <p:nvPr/>
        </p:nvSpPr>
        <p:spPr>
          <a:xfrm>
            <a:off x="704752" y="15546866"/>
            <a:ext cx="2040259" cy="1343955"/>
          </a:xfrm>
          <a:prstGeom prst="notched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3389209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CC21F93-50E9-B846-ABC1-06BB63FC035F}"/>
              </a:ext>
            </a:extLst>
          </p:cNvPr>
          <p:cNvPicPr>
            <a:picLocks noChangeAspect="1"/>
          </p:cNvPicPr>
          <p:nvPr/>
        </p:nvPicPr>
        <p:blipFill rotWithShape="1">
          <a:blip r:embed="rId2">
            <a:extLst>
              <a:ext uri="{28A0092B-C50C-407E-A947-70E740481C1C}">
                <a14:useLocalDpi xmlns:a14="http://schemas.microsoft.com/office/drawing/2010/main" val="0"/>
              </a:ext>
            </a:extLst>
          </a:blip>
          <a:srcRect t="10212" b="10212"/>
          <a:stretch/>
        </p:blipFill>
        <p:spPr>
          <a:xfrm rot="5400000">
            <a:off x="3575048" y="-3575048"/>
            <a:ext cx="17233901" cy="24383999"/>
          </a:xfrm>
          <a:prstGeom prst="rect">
            <a:avLst/>
          </a:prstGeom>
        </p:spPr>
      </p:pic>
      <p:sp>
        <p:nvSpPr>
          <p:cNvPr id="9" name="Rectangle 8">
            <a:extLst>
              <a:ext uri="{FF2B5EF4-FFF2-40B4-BE49-F238E27FC236}">
                <a16:creationId xmlns:a16="http://schemas.microsoft.com/office/drawing/2014/main" id="{B56C1B48-039F-9F4C-AB3D-C2D926E3C83B}"/>
              </a:ext>
            </a:extLst>
          </p:cNvPr>
          <p:cNvSpPr/>
          <p:nvPr/>
        </p:nvSpPr>
        <p:spPr>
          <a:xfrm>
            <a:off x="-2" y="-9811"/>
            <a:ext cx="24383998" cy="172339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063727" rtl="0" eaLnBrk="1" fontAlgn="auto" latinLnBrk="0" hangingPunct="0">
              <a:lnSpc>
                <a:spcPct val="100000"/>
              </a:lnSpc>
              <a:spcBef>
                <a:spcPts val="0"/>
              </a:spcBef>
              <a:spcAft>
                <a:spcPts val="0"/>
              </a:spcAft>
              <a:buClrTx/>
              <a:buSzTx/>
              <a:buFontTx/>
              <a:buNone/>
              <a:tabLst/>
              <a:defRPr/>
            </a:pPr>
            <a:endParaRPr kumimoji="0" lang="it-IT" sz="3000" b="0" i="0" u="none" strike="noStrike" kern="0" cap="none" spc="0" normalizeH="0" baseline="0" noProof="0">
              <a:ln>
                <a:noFill/>
              </a:ln>
              <a:solidFill>
                <a:prstClr val="white"/>
              </a:solidFill>
              <a:effectLst/>
              <a:uLnTx/>
              <a:uFillTx/>
              <a:latin typeface="Calibri" panose="020F0502020204030204"/>
              <a:ea typeface="+mn-ea"/>
              <a:cs typeface="+mn-cs"/>
              <a:sym typeface="Helvetica Neue"/>
            </a:endParaRPr>
          </a:p>
        </p:txBody>
      </p:sp>
      <p:sp>
        <p:nvSpPr>
          <p:cNvPr id="2" name="Triangolo">
            <a:extLst>
              <a:ext uri="{FF2B5EF4-FFF2-40B4-BE49-F238E27FC236}">
                <a16:creationId xmlns:a16="http://schemas.microsoft.com/office/drawing/2014/main" id="{EAF8888C-41D8-C846-93BA-F5C7D3A9DE05}"/>
              </a:ext>
            </a:extLst>
          </p:cNvPr>
          <p:cNvSpPr/>
          <p:nvPr/>
        </p:nvSpPr>
        <p:spPr>
          <a:xfrm rot="2335252">
            <a:off x="23051773" y="3919528"/>
            <a:ext cx="27233365" cy="2215336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ln w="114300">
            <a:solidFill>
              <a:srgbClr val="47A682"/>
            </a:solidFill>
            <a:miter lim="400000"/>
          </a:ln>
        </p:spPr>
        <p:txBody>
          <a:bodyPr lIns="50800" tIns="50800" rIns="50800" bIns="50800" anchor="ctr"/>
          <a:lstStyle/>
          <a:p>
            <a:pPr marL="0" marR="0" lvl="0" indent="0" algn="ctr" defTabSz="1037225" rtl="0" eaLnBrk="1" fontAlgn="auto" latinLnBrk="0" hangingPunct="0">
              <a:lnSpc>
                <a:spcPct val="100000"/>
              </a:lnSpc>
              <a:spcBef>
                <a:spcPts val="0"/>
              </a:spcBef>
              <a:spcAft>
                <a:spcPts val="0"/>
              </a:spcAft>
              <a:buClrTx/>
              <a:buSzTx/>
              <a:buFontTx/>
              <a:buNone/>
              <a:tabLst/>
              <a:defRPr sz="4000">
                <a:solidFill>
                  <a:srgbClr val="FFFFFF"/>
                </a:solidFill>
                <a:latin typeface="Helvetica Neue Medium"/>
                <a:ea typeface="Helvetica Neue Medium"/>
                <a:cs typeface="Helvetica Neue Medium"/>
                <a:sym typeface="Helvetica Neue Medium"/>
              </a:defRPr>
            </a:pPr>
            <a:endParaRPr kumimoji="0" sz="4000" b="0" i="0" u="none" strike="noStrike" kern="0" cap="none" spc="0" normalizeH="0" baseline="0" noProof="0">
              <a:ln>
                <a:noFill/>
              </a:ln>
              <a:solidFill>
                <a:srgbClr val="FFFFFF"/>
              </a:solidFill>
              <a:effectLst/>
              <a:uLnTx/>
              <a:uFillTx/>
              <a:latin typeface="Raleway" panose="020B0503030101060003" pitchFamily="34" charset="77"/>
              <a:sym typeface="Helvetica Neue Medium"/>
            </a:endParaRPr>
          </a:p>
        </p:txBody>
      </p:sp>
      <p:sp>
        <p:nvSpPr>
          <p:cNvPr id="6" name="Triangolo">
            <a:extLst>
              <a:ext uri="{FF2B5EF4-FFF2-40B4-BE49-F238E27FC236}">
                <a16:creationId xmlns:a16="http://schemas.microsoft.com/office/drawing/2014/main" id="{6F255DC5-52A8-6341-B86E-08EE951ED9B9}"/>
              </a:ext>
            </a:extLst>
          </p:cNvPr>
          <p:cNvSpPr/>
          <p:nvPr/>
        </p:nvSpPr>
        <p:spPr>
          <a:xfrm rot="14216307">
            <a:off x="13731095" y="-14734282"/>
            <a:ext cx="27233365" cy="2215336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ln w="114300">
            <a:solidFill>
              <a:srgbClr val="47A682"/>
            </a:solidFill>
            <a:miter lim="400000"/>
          </a:ln>
        </p:spPr>
        <p:txBody>
          <a:bodyPr lIns="50800" tIns="50800" rIns="50800" bIns="50800" anchor="ctr"/>
          <a:lstStyle/>
          <a:p>
            <a:pPr marL="0" marR="0" lvl="0" indent="0" algn="ctr" defTabSz="1037225" rtl="0" eaLnBrk="1" fontAlgn="auto" latinLnBrk="0" hangingPunct="0">
              <a:lnSpc>
                <a:spcPct val="100000"/>
              </a:lnSpc>
              <a:spcBef>
                <a:spcPts val="0"/>
              </a:spcBef>
              <a:spcAft>
                <a:spcPts val="0"/>
              </a:spcAft>
              <a:buClrTx/>
              <a:buSzTx/>
              <a:buFontTx/>
              <a:buNone/>
              <a:tabLst/>
              <a:defRPr sz="4000">
                <a:solidFill>
                  <a:srgbClr val="FFFFFF"/>
                </a:solidFill>
                <a:latin typeface="Helvetica Neue Medium"/>
                <a:ea typeface="Helvetica Neue Medium"/>
                <a:cs typeface="Helvetica Neue Medium"/>
                <a:sym typeface="Helvetica Neue Medium"/>
              </a:defRPr>
            </a:pPr>
            <a:endParaRPr kumimoji="0" sz="4000" b="0" i="0" u="none" strike="noStrike" kern="0" cap="none" spc="0" normalizeH="0" baseline="0" noProof="0">
              <a:ln>
                <a:noFill/>
              </a:ln>
              <a:solidFill>
                <a:srgbClr val="FFFFFF"/>
              </a:solidFill>
              <a:effectLst/>
              <a:uLnTx/>
              <a:uFillTx/>
              <a:latin typeface="Raleway" panose="020B0503030101060003" pitchFamily="34" charset="77"/>
              <a:sym typeface="Helvetica Neue Medium"/>
            </a:endParaRPr>
          </a:p>
        </p:txBody>
      </p:sp>
      <p:sp>
        <p:nvSpPr>
          <p:cNvPr id="7" name="Numero diapositiva">
            <a:extLst>
              <a:ext uri="{FF2B5EF4-FFF2-40B4-BE49-F238E27FC236}">
                <a16:creationId xmlns:a16="http://schemas.microsoft.com/office/drawing/2014/main" id="{54DB5B54-7192-1847-8B94-8ECE1037D443}"/>
              </a:ext>
            </a:extLst>
          </p:cNvPr>
          <p:cNvSpPr txBox="1">
            <a:spLocks/>
          </p:cNvSpPr>
          <p:nvPr/>
        </p:nvSpPr>
        <p:spPr>
          <a:xfrm>
            <a:off x="457200" y="16031815"/>
            <a:ext cx="1523999" cy="58438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Raleway" panose="020B0503030101060003" pitchFamily="34" charset="77"/>
                <a:ea typeface="+mn-ea"/>
                <a:cs typeface="+mn-cs"/>
                <a:sym typeface="Helvetica Neue"/>
              </a:defRPr>
            </a:lvl1pPr>
            <a:lvl2pPr marL="0" marR="0" indent="4572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l" defTabSz="3063727" rtl="0" eaLnBrk="1" fontAlgn="auto" latinLnBrk="0" hangingPunct="0">
              <a:lnSpc>
                <a:spcPct val="100000"/>
              </a:lnSpc>
              <a:spcBef>
                <a:spcPts val="0"/>
              </a:spcBef>
              <a:spcAft>
                <a:spcPts val="0"/>
              </a:spcAft>
              <a:buClrTx/>
              <a:buSzTx/>
              <a:buFontTx/>
              <a:buNone/>
              <a:tabLst/>
              <a:defRPr/>
            </a:pPr>
            <a:fld id="{86CB4B4D-7CA3-9044-876B-883B54F8677D}" type="slidenum">
              <a:rPr kumimoji="0" lang="it-IT" sz="3000" b="0" i="0" u="none" strike="noStrike" kern="0" cap="none" spc="0" normalizeH="0" baseline="0" noProof="0" smtClean="0">
                <a:ln>
                  <a:noFill/>
                </a:ln>
                <a:solidFill>
                  <a:srgbClr val="5E5E5E"/>
                </a:solidFill>
                <a:effectLst/>
                <a:uLnTx/>
                <a:uFillTx/>
                <a:latin typeface="Raleway" panose="020B0503030101060003" pitchFamily="34" charset="77"/>
                <a:ea typeface="+mn-ea"/>
                <a:cs typeface="+mn-cs"/>
                <a:sym typeface="Helvetica Neue"/>
              </a:rPr>
              <a:pPr marL="0" marR="0" lvl="0" indent="0" algn="l" defTabSz="3063727" rtl="0" eaLnBrk="1" fontAlgn="auto" latinLnBrk="0" hangingPunct="0">
                <a:lnSpc>
                  <a:spcPct val="100000"/>
                </a:lnSpc>
                <a:spcBef>
                  <a:spcPts val="0"/>
                </a:spcBef>
                <a:spcAft>
                  <a:spcPts val="0"/>
                </a:spcAft>
                <a:buClrTx/>
                <a:buSzTx/>
                <a:buFontTx/>
                <a:buNone/>
                <a:tabLst/>
                <a:defRPr/>
              </a:pPr>
              <a:t>9</a:t>
            </a:fld>
            <a:endParaRPr kumimoji="0" lang="it-IT" sz="3000" b="0" i="0" u="none" strike="noStrike" kern="0" cap="none" spc="0" normalizeH="0" baseline="0" noProof="0">
              <a:ln>
                <a:noFill/>
              </a:ln>
              <a:solidFill>
                <a:srgbClr val="5E5E5E"/>
              </a:solidFill>
              <a:effectLst/>
              <a:uLnTx/>
              <a:uFillTx/>
              <a:latin typeface="Raleway" panose="020B0503030101060003" pitchFamily="34" charset="77"/>
              <a:ea typeface="+mn-ea"/>
              <a:cs typeface="+mn-cs"/>
              <a:sym typeface="Helvetica Neue"/>
            </a:endParaRPr>
          </a:p>
        </p:txBody>
      </p:sp>
      <p:pic>
        <p:nvPicPr>
          <p:cNvPr id="11" name="Picture 10">
            <a:extLst>
              <a:ext uri="{FF2B5EF4-FFF2-40B4-BE49-F238E27FC236}">
                <a16:creationId xmlns:a16="http://schemas.microsoft.com/office/drawing/2014/main" id="{E191DEB5-8B8E-1A41-9460-9B7F67C55C20}"/>
              </a:ext>
            </a:extLst>
          </p:cNvPr>
          <p:cNvPicPr>
            <a:picLocks noChangeAspect="1"/>
          </p:cNvPicPr>
          <p:nvPr/>
        </p:nvPicPr>
        <p:blipFill>
          <a:blip r:embed="rId3"/>
          <a:stretch>
            <a:fillRect/>
          </a:stretch>
        </p:blipFill>
        <p:spPr>
          <a:xfrm>
            <a:off x="15265400" y="15951200"/>
            <a:ext cx="9118600" cy="1282700"/>
          </a:xfrm>
          <a:prstGeom prst="rect">
            <a:avLst/>
          </a:prstGeom>
        </p:spPr>
      </p:pic>
      <p:pic>
        <p:nvPicPr>
          <p:cNvPr id="13" name="Picture 4">
            <a:extLst>
              <a:ext uri="{FF2B5EF4-FFF2-40B4-BE49-F238E27FC236}">
                <a16:creationId xmlns:a16="http://schemas.microsoft.com/office/drawing/2014/main" id="{E2918F11-0420-2642-B03E-027870FFA3B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10363200" cy="1651000"/>
          </a:xfrm>
          <a:prstGeom prst="rect">
            <a:avLst/>
          </a:prstGeom>
        </p:spPr>
      </p:pic>
      <p:sp>
        <p:nvSpPr>
          <p:cNvPr id="17" name="In Emilia-Romagna il futuro…">
            <a:extLst>
              <a:ext uri="{FF2B5EF4-FFF2-40B4-BE49-F238E27FC236}">
                <a16:creationId xmlns:a16="http://schemas.microsoft.com/office/drawing/2014/main" id="{43E09EDD-09DC-6748-2A87-6A2D6D2578FD}"/>
              </a:ext>
            </a:extLst>
          </p:cNvPr>
          <p:cNvSpPr txBox="1"/>
          <p:nvPr/>
        </p:nvSpPr>
        <p:spPr>
          <a:xfrm>
            <a:off x="895654" y="6718995"/>
            <a:ext cx="20688999" cy="379591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nchor="ctr">
            <a:spAutoFit/>
          </a:bodyPr>
          <a:lstStyle/>
          <a:p>
            <a:pPr marL="0" marR="0" lvl="0" indent="0" algn="l" defTabSz="3063727" rtl="0" eaLnBrk="1" fontAlgn="auto" latinLnBrk="0" hangingPunct="0">
              <a:lnSpc>
                <a:spcPct val="100000"/>
              </a:lnSpc>
              <a:spcBef>
                <a:spcPts val="0"/>
              </a:spcBef>
              <a:spcAft>
                <a:spcPts val="0"/>
              </a:spcAft>
              <a:buClrTx/>
              <a:buSzTx/>
              <a:buFontTx/>
              <a:buNone/>
              <a:tabLst/>
              <a:defRPr sz="5600" b="1">
                <a:solidFill>
                  <a:srgbClr val="000000"/>
                </a:solidFill>
                <a:latin typeface="Century Gothic"/>
                <a:ea typeface="Century Gothic"/>
                <a:cs typeface="Century Gothic"/>
                <a:sym typeface="Century Gothic"/>
              </a:defRPr>
            </a:pPr>
            <a:r>
              <a:rPr kumimoji="0" lang="it-IT" sz="9600" b="1" i="0" u="none" strike="noStrike" kern="0" cap="none" spc="0" normalizeH="0" baseline="0" noProof="0">
                <a:ln>
                  <a:noFill/>
                </a:ln>
                <a:solidFill>
                  <a:prstClr val="white"/>
                </a:solidFill>
                <a:effectLst/>
                <a:highlight>
                  <a:srgbClr val="43A87D"/>
                </a:highlight>
                <a:uLnTx/>
                <a:uFillTx/>
                <a:latin typeface="Raleway" panose="020B0503030101060003" pitchFamily="34" charset="77"/>
                <a:sym typeface="Century Gothic"/>
              </a:rPr>
              <a:t>Rapporto sulla gestione dei rifiuti</a:t>
            </a:r>
          </a:p>
          <a:p>
            <a:pPr marL="0" marR="0" lvl="0" indent="0" algn="l" defTabSz="3063727" rtl="0" eaLnBrk="1" fontAlgn="auto" latinLnBrk="0" hangingPunct="0">
              <a:lnSpc>
                <a:spcPct val="100000"/>
              </a:lnSpc>
              <a:spcBef>
                <a:spcPts val="0"/>
              </a:spcBef>
              <a:spcAft>
                <a:spcPts val="0"/>
              </a:spcAft>
              <a:buClrTx/>
              <a:buSzTx/>
              <a:buFontTx/>
              <a:buNone/>
              <a:tabLst/>
              <a:defRPr sz="5600" b="1">
                <a:solidFill>
                  <a:srgbClr val="000000"/>
                </a:solidFill>
                <a:latin typeface="Century Gothic"/>
                <a:ea typeface="Century Gothic"/>
                <a:cs typeface="Century Gothic"/>
                <a:sym typeface="Century Gothic"/>
              </a:defRPr>
            </a:pPr>
            <a:endParaRPr lang="it-IT" sz="7200" b="1">
              <a:solidFill>
                <a:prstClr val="white"/>
              </a:solidFill>
              <a:highlight>
                <a:srgbClr val="43A87D"/>
              </a:highlight>
              <a:latin typeface="Raleway" panose="020B0503030101060003" pitchFamily="34" charset="77"/>
              <a:sym typeface="Century Gothic"/>
            </a:endParaRPr>
          </a:p>
          <a:p>
            <a:pPr marL="0" marR="0" lvl="0" indent="0" algn="l" defTabSz="3063727" rtl="0" eaLnBrk="1" fontAlgn="auto" latinLnBrk="0" hangingPunct="0">
              <a:lnSpc>
                <a:spcPct val="100000"/>
              </a:lnSpc>
              <a:spcBef>
                <a:spcPts val="0"/>
              </a:spcBef>
              <a:spcAft>
                <a:spcPts val="0"/>
              </a:spcAft>
              <a:buClrTx/>
              <a:buSzTx/>
              <a:buFontTx/>
              <a:buNone/>
              <a:tabLst/>
              <a:defRPr sz="5600" b="1">
                <a:solidFill>
                  <a:srgbClr val="000000"/>
                </a:solidFill>
                <a:latin typeface="Century Gothic"/>
                <a:ea typeface="Century Gothic"/>
                <a:cs typeface="Century Gothic"/>
                <a:sym typeface="Century Gothic"/>
              </a:defRPr>
            </a:pPr>
            <a:r>
              <a:rPr lang="it-IT" sz="7200" b="1">
                <a:solidFill>
                  <a:prstClr val="white"/>
                </a:solidFill>
                <a:highlight>
                  <a:srgbClr val="43A87D"/>
                </a:highlight>
                <a:latin typeface="Raleway" panose="020B0503030101060003" pitchFamily="34" charset="77"/>
                <a:sym typeface="Century Gothic"/>
              </a:rPr>
              <a:t>Art. 25 delle NTA</a:t>
            </a:r>
          </a:p>
        </p:txBody>
      </p:sp>
      <p:sp>
        <p:nvSpPr>
          <p:cNvPr id="15" name="CasellaDiTesto 14">
            <a:extLst>
              <a:ext uri="{FF2B5EF4-FFF2-40B4-BE49-F238E27FC236}">
                <a16:creationId xmlns:a16="http://schemas.microsoft.com/office/drawing/2014/main" id="{C7DA86D6-2759-9D1F-A156-348F33F20FA2}"/>
              </a:ext>
            </a:extLst>
          </p:cNvPr>
          <p:cNvSpPr txBox="1"/>
          <p:nvPr/>
        </p:nvSpPr>
        <p:spPr>
          <a:xfrm>
            <a:off x="19411950" y="781050"/>
            <a:ext cx="4210050" cy="615553"/>
          </a:xfrm>
          <a:prstGeom prst="rect">
            <a:avLst/>
          </a:prstGeom>
          <a:noFill/>
        </p:spPr>
        <p:txBody>
          <a:bodyPr wrap="square" rtlCol="0">
            <a:spAutoFit/>
          </a:bodyPr>
          <a:lstStyle/>
          <a:p>
            <a:pPr marL="0" marR="0" lvl="0" indent="0" algn="ctr" defTabSz="3063727" rtl="0" eaLnBrk="1" fontAlgn="auto" latinLnBrk="0" hangingPunct="0">
              <a:lnSpc>
                <a:spcPct val="100000"/>
              </a:lnSpc>
              <a:spcBef>
                <a:spcPts val="0"/>
              </a:spcBef>
              <a:spcAft>
                <a:spcPts val="0"/>
              </a:spcAft>
              <a:buClrTx/>
              <a:buSzTx/>
              <a:buFontTx/>
              <a:buNone/>
              <a:tabLst/>
              <a:defRPr/>
            </a:pPr>
            <a:r>
              <a:rPr lang="it-IT" sz="3400" b="1">
                <a:solidFill>
                  <a:srgbClr val="FFFFFF"/>
                </a:solidFill>
                <a:latin typeface="Raleway" pitchFamily="2" charset="0"/>
              </a:rPr>
              <a:t>18</a:t>
            </a:r>
            <a:r>
              <a:rPr kumimoji="0" lang="it-IT" sz="3400" b="1" i="0" u="none" strike="noStrike" kern="0" cap="none" spc="0" normalizeH="0" baseline="0" noProof="0">
                <a:ln>
                  <a:noFill/>
                </a:ln>
                <a:solidFill>
                  <a:srgbClr val="FFFFFF"/>
                </a:solidFill>
                <a:effectLst/>
                <a:uLnTx/>
                <a:uFillTx/>
                <a:latin typeface="Raleway" pitchFamily="2" charset="0"/>
                <a:ea typeface="+mn-ea"/>
                <a:cs typeface="+mn-cs"/>
                <a:sym typeface="Helvetica Neue"/>
              </a:rPr>
              <a:t> gennaio 2023</a:t>
            </a:r>
          </a:p>
        </p:txBody>
      </p:sp>
    </p:spTree>
    <p:extLst>
      <p:ext uri="{BB962C8B-B14F-4D97-AF65-F5344CB8AC3E}">
        <p14:creationId xmlns:p14="http://schemas.microsoft.com/office/powerpoint/2010/main" val="2542358772"/>
      </p:ext>
    </p:extLst>
  </p:cSld>
  <p:clrMapOvr>
    <a:masterClrMapping/>
  </p:clrMapOvr>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037225"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Tema di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037225"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CE0308009FB7744FA9FD74981BC0F4B2" ma:contentTypeVersion="14" ma:contentTypeDescription="Creare un nuovo documento." ma:contentTypeScope="" ma:versionID="aa32c683a7bc5d243218d312c6e2b15f">
  <xsd:schema xmlns:xsd="http://www.w3.org/2001/XMLSchema" xmlns:xs="http://www.w3.org/2001/XMLSchema" xmlns:p="http://schemas.microsoft.com/office/2006/metadata/properties" xmlns:ns3="91512b5b-37f5-49e1-afca-2cbf60801357" xmlns:ns4="8b89c03d-f1ee-4951-97a1-f7f2de8f9652" targetNamespace="http://schemas.microsoft.com/office/2006/metadata/properties" ma:root="true" ma:fieldsID="9a7263fb60c125db72d8977a3575bbc9" ns3:_="" ns4:_="">
    <xsd:import namespace="91512b5b-37f5-49e1-afca-2cbf60801357"/>
    <xsd:import namespace="8b89c03d-f1ee-4951-97a1-f7f2de8f965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512b5b-37f5-49e1-afca-2cbf608013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89c03d-f1ee-4951-97a1-f7f2de8f9652" elementFormDefault="qualified">
    <xsd:import namespace="http://schemas.microsoft.com/office/2006/documentManagement/types"/>
    <xsd:import namespace="http://schemas.microsoft.com/office/infopath/2007/PartnerControls"/>
    <xsd:element name="SharedWithUsers" ma:index="17"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Condiviso con dettagli" ma:internalName="SharedWithDetails" ma:readOnly="true">
      <xsd:simpleType>
        <xsd:restriction base="dms:Note">
          <xsd:maxLength value="255"/>
        </xsd:restriction>
      </xsd:simpleType>
    </xsd:element>
    <xsd:element name="SharingHintHash" ma:index="19"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7D758B-25C7-47CE-8119-F35A9EB4D25E}">
  <ds:schemaRefs>
    <ds:schemaRef ds:uri="http://schemas.microsoft.com/sharepoint/v3/contenttype/forms"/>
  </ds:schemaRefs>
</ds:datastoreItem>
</file>

<file path=customXml/itemProps2.xml><?xml version="1.0" encoding="utf-8"?>
<ds:datastoreItem xmlns:ds="http://schemas.openxmlformats.org/officeDocument/2006/customXml" ds:itemID="{B5164651-F076-4F1F-87D8-3333712CAB42}">
  <ds:schemaRefs>
    <ds:schemaRef ds:uri="91512b5b-37f5-49e1-afca-2cbf60801357"/>
    <ds:schemaRef ds:uri="http://purl.org/dc/elements/1.1/"/>
    <ds:schemaRef ds:uri="http://schemas.microsoft.com/office/2006/metadata/properties"/>
    <ds:schemaRef ds:uri="8b89c03d-f1ee-4951-97a1-f7f2de8f965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08A14708-3094-4AD6-B7B6-0A053AD00FA8}">
  <ds:schemaRefs>
    <ds:schemaRef ds:uri="8b89c03d-f1ee-4951-97a1-f7f2de8f9652"/>
    <ds:schemaRef ds:uri="91512b5b-37f5-49e1-afca-2cbf608013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276</TotalTime>
  <Words>3032</Words>
  <Application>Microsoft Office PowerPoint</Application>
  <PresentationFormat>Personalizzato</PresentationFormat>
  <Paragraphs>270</Paragraphs>
  <Slides>26</Slides>
  <Notes>4</Notes>
  <HiddenSlides>0</HiddenSlides>
  <MMClips>0</MMClips>
  <ScaleCrop>false</ScaleCrop>
  <HeadingPairs>
    <vt:vector size="6" baseType="variant">
      <vt:variant>
        <vt:lpstr>Caratteri utilizzati</vt:lpstr>
      </vt:variant>
      <vt:variant>
        <vt:i4>6</vt:i4>
      </vt:variant>
      <vt:variant>
        <vt:lpstr>Tema</vt:lpstr>
      </vt:variant>
      <vt:variant>
        <vt:i4>4</vt:i4>
      </vt:variant>
      <vt:variant>
        <vt:lpstr>Titoli diapositive</vt:lpstr>
      </vt:variant>
      <vt:variant>
        <vt:i4>26</vt:i4>
      </vt:variant>
    </vt:vector>
  </HeadingPairs>
  <TitlesOfParts>
    <vt:vector size="36" baseType="lpstr">
      <vt:lpstr>Arial</vt:lpstr>
      <vt:lpstr>Calibri</vt:lpstr>
      <vt:lpstr>Calibri Light</vt:lpstr>
      <vt:lpstr>Century Gothic</vt:lpstr>
      <vt:lpstr>Helvetica Neue</vt:lpstr>
      <vt:lpstr>Raleway</vt:lpstr>
      <vt:lpstr>21_BasicWhite</vt:lpstr>
      <vt:lpstr>Custom Design</vt:lpstr>
      <vt:lpstr>1_Custom Design</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Rossi Elena</dc:creator>
  <cp:lastModifiedBy>Govoni Cristina</cp:lastModifiedBy>
  <cp:revision>6</cp:revision>
  <cp:lastPrinted>2023-01-18T08:28:38Z</cp:lastPrinted>
  <dcterms:modified xsi:type="dcterms:W3CDTF">2023-01-18T08:36:04Z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0x010100CE0308009FB7744FA9FD74981BC0F4B2</vt:lpwstr>
  </property>
</Properties>
</file>